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6"/>
  </p:notesMasterIdLst>
  <p:sldIdLst>
    <p:sldId id="256" r:id="rId2"/>
    <p:sldId id="261" r:id="rId3"/>
    <p:sldId id="265" r:id="rId4"/>
    <p:sldId id="260" r:id="rId5"/>
    <p:sldId id="263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910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4C99279-604A-410F-8E10-FB77FB9E19F0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BFE9D64-7DFF-452A-8B20-DAE3A9634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74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ADECEE-2A3F-46FA-BC8D-60E73C6A7F5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C62B73-8298-48B5-AAB4-81B13ECB29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1D30C9-3B75-4BA0-ADF3-405F3903247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2240FF-2AA3-41C4-B2E8-7B099B704DB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C680DF-C00C-49EC-99E8-F69E37FA7D0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9C2BB3-0D8D-436B-88FC-AD6400AB0B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B3D8A6-9563-4E8C-80DE-38C7A5583D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3D4B89-1BB3-4CD5-8228-D228055366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FBB773-0B86-4A9B-B476-31456F6B202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191544-14F1-4CF2-BC22-EC01AD51070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ADC508-2BF6-4CD9-9828-C501FEAC18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D67136-ADC7-410C-B97D-33EDA3F82F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29F4CF-43A3-416A-AF9D-A28BAEDFA9F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669C8F-CF17-4B03-A040-1B34FAE568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88BDBC-F652-4D59-8279-C328EC0E035C}" type="datetimeFigureOut">
              <a:rPr lang="ru-RU" smtClean="0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82E7B-D145-47EC-AAAE-B24ABDC447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0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E0522C-CA33-4D0B-80F1-BC1B34FEB6B1}" type="datetimeFigureOut">
              <a:rPr lang="ru-RU" smtClean="0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99135-5E72-4260-9696-33E7E9FAB2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10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AC0AA-7EFA-4BB3-947B-FDEEADABB5F7}" type="datetimeFigureOut">
              <a:rPr lang="ru-RU" smtClean="0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1E4C9-9D8A-4844-9FCC-80B98312C5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A2B6DA-0575-47A6-A5FF-6C4EBBFFBFC7}" type="datetimeFigureOut">
              <a:rPr lang="ru-RU" smtClean="0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CC910-06E0-49FC-884D-AE9EB972EB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7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B47A0-FE48-4BB9-92BC-522F1B13867D}" type="datetimeFigureOut">
              <a:rPr lang="ru-RU" smtClean="0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376B9-DC99-41D5-BD95-8B7ECCC56F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40078-C923-400B-B29B-FE131E3D2A72}" type="datetimeFigureOut">
              <a:rPr lang="ru-RU" smtClean="0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3953C-4A52-44C4-8A2B-05CA4C6F25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8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C1DC7-9B64-4A7A-97F4-560E3DDA3ECD}" type="datetimeFigureOut">
              <a:rPr lang="ru-RU" smtClean="0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8D66F-0E21-4B2C-A6D9-2728A48D44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5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EBE58-34CD-4C2C-B260-5373FEFEDCCB}" type="datetimeFigureOut">
              <a:rPr lang="ru-RU" smtClean="0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C0199-4F14-4103-9F4B-C198BF5032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7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F64443-AC5F-4ED5-A62C-A12147B662F9}" type="datetimeFigureOut">
              <a:rPr lang="ru-RU" smtClean="0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F665E-AEC3-44A3-8029-0A845046D9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16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804AC5-77E5-47E2-9832-1EE7A828A459}" type="datetimeFigureOut">
              <a:rPr lang="ru-RU" smtClean="0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B9967-F09F-429A-8445-7E69EDE25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74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2524D8-BD58-451A-B494-B022D9BA5413}" type="datetimeFigureOut">
              <a:rPr lang="ru-RU" smtClean="0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CFFE5-4D9B-473C-9716-2F7EC6A617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2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13D599-6F0F-4F24-98F0-F57C7C0D6C0E}" type="datetimeFigureOut">
              <a:rPr lang="ru-RU" smtClean="0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EA8359-B01D-4073-BC7B-73F017FF17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gif"/><Relationship Id="rId7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6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но 2 6"/>
          <p:cNvSpPr/>
          <p:nvPr/>
        </p:nvSpPr>
        <p:spPr>
          <a:xfrm rot="808439">
            <a:off x="2344616" y="970126"/>
            <a:ext cx="6683888" cy="5028929"/>
          </a:xfrm>
          <a:prstGeom prst="irregularSeal2">
            <a:avLst/>
          </a:prstGeom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302560"/>
            <a:ext cx="4572000" cy="2566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sz="6600" b="1" dirty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  <a:t>Большое </a:t>
            </a:r>
            <a:endParaRPr lang="ru-RU" sz="6600" b="1" dirty="0" smtClean="0">
              <a:solidFill>
                <a:srgbClr val="FF0000"/>
              </a:solidFill>
              <a:latin typeface="Gabriola" panose="04040605051002020D02" pitchFamily="82" charset="0"/>
              <a:ea typeface="Microsoft JhengHei" panose="020B0604030504040204" pitchFamily="34" charset="-120"/>
              <a:cs typeface="Arial Unicode MS" pitchFamily="34" charset="-128"/>
            </a:endParaRPr>
          </a:p>
          <a:p>
            <a:pPr algn="ctr">
              <a:lnSpc>
                <a:spcPct val="60000"/>
              </a:lnSpc>
            </a:pPr>
            <a:r>
              <a:rPr lang="ru-RU" sz="6600" b="1" dirty="0" smtClean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  <a:t>космическое </a:t>
            </a:r>
            <a:r>
              <a:rPr lang="ru-RU" sz="6600" b="1" dirty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  <a:t>путешествие </a:t>
            </a:r>
            <a:br>
              <a:rPr lang="ru-RU" sz="6600" b="1" dirty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</a:br>
            <a:r>
              <a:rPr lang="ru-RU" sz="6600" b="1" dirty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  <a:t>с Незнайкой</a:t>
            </a:r>
            <a:endParaRPr lang="ru-RU" sz="6600" b="1" dirty="0">
              <a:latin typeface="Gabriola" panose="04040605051002020D02" pitchFamily="82" charset="0"/>
              <a:ea typeface="Microsoft JhengHei" panose="020B0604030504040204" pitchFamily="34" charset="-12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85"/>
            <a:ext cx="3790951" cy="2934375"/>
          </a:xfrm>
          <a:prstGeom prst="rect">
            <a:avLst/>
          </a:prstGeom>
        </p:spPr>
      </p:pic>
      <p:pic>
        <p:nvPicPr>
          <p:cNvPr id="1028" name="Picture 4" descr="https://openclipart.org/image/2400px/svg_to_png/28806/purzen-A-cartoon-moon-rock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1518583" cy="266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neller-gifs.de/animationen/s/a_stern_dunkel05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12" y="267606"/>
            <a:ext cx="1394520" cy="130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www.kneller-gifs.de/animationen/s/a_stern_dunkel05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46" y="417508"/>
            <a:ext cx="1177210" cy="110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ww.kneller-gifs.de/animationen/s/a_stern_dunkel05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" y="477469"/>
            <a:ext cx="1177210" cy="110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www.kneller-gifs.de/animationen/s/a_stern_dunkel05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197" y="-182098"/>
            <a:ext cx="1177210" cy="110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www.kneller-gifs.de/animationen/s/a_stern_dunkel05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18" y="-272039"/>
            <a:ext cx="1177210" cy="110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2" y="3585860"/>
            <a:ext cx="601688" cy="73342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01" y="3915644"/>
            <a:ext cx="601688" cy="73342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5" y="2821362"/>
            <a:ext cx="601688" cy="73342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62" y="4815054"/>
            <a:ext cx="601688" cy="73342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44" y="392956"/>
            <a:ext cx="601688" cy="73342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0" y="-86729"/>
            <a:ext cx="601688" cy="7334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" y="4485271"/>
            <a:ext cx="601688" cy="7334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747" y="5429651"/>
            <a:ext cx="601688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6786563" y="42828"/>
            <a:ext cx="2232248" cy="22048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C:\Documents and Settings\Svetlana\Мои документы\Мои рисунки\Гиф-парк\космические\ALIEN6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072313" y="71559"/>
            <a:ext cx="1905000" cy="1905000"/>
          </a:xfrm>
        </p:spPr>
      </p:pic>
      <p:pic>
        <p:nvPicPr>
          <p:cNvPr id="10" name="Picture 6" descr="C:\Documents and Settings\Svetlana\Мои документы\Мои рисунки\Гиф-парк\космические\ALIEN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295468" y="144776"/>
            <a:ext cx="1214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866064" y="3291260"/>
            <a:ext cx="5500688" cy="785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Н..ГДЕ′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43808" y="4226793"/>
            <a:ext cx="5500688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Н..ОТКУ′ДА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43808" y="2355155"/>
            <a:ext cx="5500688" cy="7858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Н..′ГДЕ</a:t>
            </a:r>
          </a:p>
        </p:txBody>
      </p:sp>
      <p:pic>
        <p:nvPicPr>
          <p:cNvPr id="16" name="Picture 5" descr="C:\Documents and Settings\Svetlana\Мои документы\Мои рисунки\Гиф-парк\космические\ALIEN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4179" y="47667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Svetlana\Мои документы\Мои рисунки\Гиф-парк\космические\ALIEN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4179" y="345281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866064" y="5090889"/>
            <a:ext cx="5500688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Н..КУДА′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-540568" y="2744899"/>
            <a:ext cx="4176464" cy="4113102"/>
            <a:chOff x="-540568" y="2744899"/>
            <a:chExt cx="4176464" cy="4113102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5" b="62286"/>
            <a:stretch/>
          </p:blipFill>
          <p:spPr>
            <a:xfrm>
              <a:off x="0" y="5220623"/>
              <a:ext cx="3635896" cy="1637378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540568" y="2744899"/>
              <a:ext cx="2825299" cy="3997798"/>
            </a:xfrm>
            <a:prstGeom prst="rect">
              <a:avLst/>
            </a:prstGeom>
          </p:spPr>
        </p:pic>
      </p:grpSp>
      <p:sp>
        <p:nvSpPr>
          <p:cNvPr id="26" name="Скругленная прямоугольная выноска 25"/>
          <p:cNvSpPr/>
          <p:nvPr/>
        </p:nvSpPr>
        <p:spPr>
          <a:xfrm>
            <a:off x="827584" y="260648"/>
            <a:ext cx="5555319" cy="1347787"/>
          </a:xfrm>
          <a:prstGeom prst="wedgeRoundRectCallout">
            <a:avLst>
              <a:gd name="adj1" fmla="val -40326"/>
              <a:gd name="adj2" fmla="val 17928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 каком наречии пропущена буква </a:t>
            </a: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Е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?</a:t>
            </a:r>
            <a:endParaRPr lang="ru-RU" sz="6000" dirty="0"/>
          </a:p>
        </p:txBody>
      </p:sp>
      <p:sp>
        <p:nvSpPr>
          <p:cNvPr id="29" name="Стрелка вправо 28">
            <a:hlinkClick r:id="rId7" action="ppaction://hlinksldjump"/>
          </p:cNvPr>
          <p:cNvSpPr/>
          <p:nvPr/>
        </p:nvSpPr>
        <p:spPr>
          <a:xfrm>
            <a:off x="6902915" y="5794188"/>
            <a:ext cx="2061573" cy="1063812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84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6786563" y="42828"/>
            <a:ext cx="2232248" cy="22048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C:\Documents and Settings\Svetlana\Мои документы\Мои рисунки\Гиф-парк\космические\ALIEN6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76256" y="-108134"/>
            <a:ext cx="1905000" cy="1905000"/>
          </a:xfrm>
        </p:spPr>
      </p:pic>
      <p:pic>
        <p:nvPicPr>
          <p:cNvPr id="10" name="Picture 6" descr="C:\Documents and Settings\Svetlana\Мои документы\Мои рисунки\Гиф-парк\космические\ALIEN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-2967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991313" y="2368350"/>
            <a:ext cx="5080297" cy="7858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СПЛОШ..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90485" y="3284984"/>
            <a:ext cx="5081125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ВСКАЧ..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91313" y="4154785"/>
            <a:ext cx="5080297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НАВЗНИЧ..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91313" y="5018881"/>
            <a:ext cx="5081125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НЕВТЕРПЁЖ..</a:t>
            </a:r>
          </a:p>
        </p:txBody>
      </p:sp>
      <p:pic>
        <p:nvPicPr>
          <p:cNvPr id="16" name="Picture 5" descr="C:\Documents and Settings\Svetlana\Мои документы\Мои рисунки\Гиф-парк\космические\ALIEN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-8682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Svetlana\Мои документы\Мои рисунки\Гиф-парк\космические\ALIEN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-17959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Группа 22"/>
          <p:cNvGrpSpPr/>
          <p:nvPr/>
        </p:nvGrpSpPr>
        <p:grpSpPr>
          <a:xfrm>
            <a:off x="-547866" y="2761257"/>
            <a:ext cx="4176464" cy="4113102"/>
            <a:chOff x="-540568" y="2744899"/>
            <a:chExt cx="4176464" cy="4113102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5" b="62286"/>
            <a:stretch/>
          </p:blipFill>
          <p:spPr>
            <a:xfrm>
              <a:off x="0" y="5220623"/>
              <a:ext cx="3635896" cy="1637378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540568" y="2744899"/>
              <a:ext cx="2825299" cy="3997798"/>
            </a:xfrm>
            <a:prstGeom prst="rect">
              <a:avLst/>
            </a:prstGeom>
          </p:spPr>
        </p:pic>
      </p:grpSp>
      <p:sp>
        <p:nvSpPr>
          <p:cNvPr id="26" name="Скругленная прямоугольная выноска 25"/>
          <p:cNvSpPr/>
          <p:nvPr/>
        </p:nvSpPr>
        <p:spPr>
          <a:xfrm>
            <a:off x="827584" y="260648"/>
            <a:ext cx="5555319" cy="1347787"/>
          </a:xfrm>
          <a:prstGeom prst="wedgeRoundRectCallout">
            <a:avLst>
              <a:gd name="adj1" fmla="val -40326"/>
              <a:gd name="adj2" fmla="val 17928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 конце Какого наречия </a:t>
            </a:r>
            <a:r>
              <a:rPr lang="ru-RU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НЕт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Ь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?</a:t>
            </a:r>
            <a:endParaRPr lang="ru-RU" sz="6000" dirty="0"/>
          </a:p>
        </p:txBody>
      </p:sp>
      <p:sp>
        <p:nvSpPr>
          <p:cNvPr id="28" name="Стрелка вправо 27">
            <a:hlinkClick r:id="rId7" action="ppaction://hlinksldjump"/>
          </p:cNvPr>
          <p:cNvSpPr/>
          <p:nvPr/>
        </p:nvSpPr>
        <p:spPr>
          <a:xfrm>
            <a:off x="6902915" y="5794188"/>
            <a:ext cx="2061573" cy="1063812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84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6786563" y="42828"/>
            <a:ext cx="2232248" cy="22048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C:\Documents and Settings\Svetlana\Мои документы\Мои рисунки\Гиф-парк\космические\ALIEN6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950187" y="238125"/>
            <a:ext cx="1905000" cy="1905000"/>
          </a:xfrm>
        </p:spPr>
      </p:pic>
      <p:pic>
        <p:nvPicPr>
          <p:cNvPr id="10" name="Picture 6" descr="C:\Documents and Settings\Svetlana\Мои документы\Мои рисунки\Гиф-парк\космические\ALIEN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1187" y="80927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299987" y="2355155"/>
            <a:ext cx="4724574" cy="7858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УЖ..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99987" y="3290689"/>
            <a:ext cx="4772451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ЗАМУЖ..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99987" y="5018881"/>
            <a:ext cx="4772451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НЕВТЕРПЁЖ..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99987" y="4154785"/>
            <a:ext cx="4772451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НАСТЕЖ..</a:t>
            </a:r>
          </a:p>
        </p:txBody>
      </p:sp>
      <p:pic>
        <p:nvPicPr>
          <p:cNvPr id="16" name="Picture 5" descr="C:\Documents and Settings\Svetlana\Мои документы\Мои рисунки\Гиф-парк\космические\ALIEN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0187" y="19276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Svetlana\Мои документы\Мои рисунки\Гиф-парк\космические\ALIEN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0605" y="119027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Группа 22"/>
          <p:cNvGrpSpPr/>
          <p:nvPr/>
        </p:nvGrpSpPr>
        <p:grpSpPr>
          <a:xfrm>
            <a:off x="-571221" y="2744898"/>
            <a:ext cx="4176464" cy="4113102"/>
            <a:chOff x="-540568" y="2744899"/>
            <a:chExt cx="4176464" cy="4113102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5" b="62286"/>
            <a:stretch/>
          </p:blipFill>
          <p:spPr>
            <a:xfrm>
              <a:off x="0" y="5220623"/>
              <a:ext cx="3635896" cy="1637378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540568" y="2744899"/>
              <a:ext cx="2825299" cy="3997798"/>
            </a:xfrm>
            <a:prstGeom prst="rect">
              <a:avLst/>
            </a:prstGeom>
          </p:spPr>
        </p:pic>
      </p:grpSp>
      <p:sp>
        <p:nvSpPr>
          <p:cNvPr id="26" name="Скругленная прямоугольная выноска 25"/>
          <p:cNvSpPr/>
          <p:nvPr/>
        </p:nvSpPr>
        <p:spPr>
          <a:xfrm>
            <a:off x="827584" y="278606"/>
            <a:ext cx="5555319" cy="1347787"/>
          </a:xfrm>
          <a:prstGeom prst="wedgeRoundRectCallout">
            <a:avLst>
              <a:gd name="adj1" fmla="val -40326"/>
              <a:gd name="adj2" fmla="val 17928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 конце Какого наречия пишется </a:t>
            </a: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Ь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?</a:t>
            </a:r>
            <a:endParaRPr lang="ru-RU" sz="6000" dirty="0"/>
          </a:p>
        </p:txBody>
      </p:sp>
      <p:sp>
        <p:nvSpPr>
          <p:cNvPr id="28" name="Стрелка вправо 27">
            <a:hlinkClick r:id="rId7" action="ppaction://hlinksldjump"/>
          </p:cNvPr>
          <p:cNvSpPr/>
          <p:nvPr/>
        </p:nvSpPr>
        <p:spPr>
          <a:xfrm>
            <a:off x="6902915" y="5794188"/>
            <a:ext cx="2061573" cy="1063812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84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6786563" y="42828"/>
            <a:ext cx="2232248" cy="22048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C:\Documents and Settings\Svetlana\Мои документы\Мои рисунки\Гиф-парк\космические\ALIEN6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935262" y="328769"/>
            <a:ext cx="1905000" cy="1905000"/>
          </a:xfrm>
        </p:spPr>
      </p:pic>
      <p:pic>
        <p:nvPicPr>
          <p:cNvPr id="10" name="Picture 6" descr="C:\Documents and Settings\Svetlana\Мои документы\Мои рисунки\Гиф-парк\космические\ALIEN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280725" y="154660"/>
            <a:ext cx="1214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235685" y="3321844"/>
            <a:ext cx="4549800" cy="785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(ВО)ВРЕМЯ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03848" y="5001303"/>
            <a:ext cx="4581637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(ПО)ВОЛЧЬИ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03848" y="4214811"/>
            <a:ext cx="4581637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(НА)КОНЕЦ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03848" y="2357438"/>
            <a:ext cx="4581637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(С)ПЕРЕПУГУ</a:t>
            </a:r>
          </a:p>
        </p:txBody>
      </p:sp>
      <p:pic>
        <p:nvPicPr>
          <p:cNvPr id="16" name="Picture 5" descr="C:\Documents and Settings\Svetlana\Мои документы\Мои рисунки\Гиф-парк\космические\ALIEN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5444" y="334651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Svetlana\Мои документы\Мои рисунки\Гиф-парк\космические\ALIEN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5444" y="30956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Группа 23"/>
          <p:cNvGrpSpPr/>
          <p:nvPr/>
        </p:nvGrpSpPr>
        <p:grpSpPr>
          <a:xfrm>
            <a:off x="-540569" y="2749324"/>
            <a:ext cx="4176464" cy="4113102"/>
            <a:chOff x="-540568" y="2744899"/>
            <a:chExt cx="4176464" cy="4113102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5" b="62286"/>
            <a:stretch/>
          </p:blipFill>
          <p:spPr>
            <a:xfrm>
              <a:off x="0" y="5220623"/>
              <a:ext cx="3635896" cy="1637378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540568" y="2744899"/>
              <a:ext cx="2825299" cy="3997798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6139313" y="5218032"/>
            <a:ext cx="2892577" cy="1639968"/>
            <a:chOff x="6139313" y="5218032"/>
            <a:chExt cx="2892577" cy="1639968"/>
          </a:xfrm>
        </p:grpSpPr>
        <p:sp>
          <p:nvSpPr>
            <p:cNvPr id="22" name="Скругленный прямоугольник 21">
              <a:hlinkClick r:id="rId7" action="ppaction://hlinksldjump"/>
            </p:cNvPr>
            <p:cNvSpPr/>
            <p:nvPr/>
          </p:nvSpPr>
          <p:spPr bwMode="auto">
            <a:xfrm>
              <a:off x="6139313" y="5925278"/>
              <a:ext cx="2355850" cy="72707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МЯГКАЯ ПОСАДКА</a:t>
              </a:r>
            </a:p>
          </p:txBody>
        </p:sp>
        <p:pic>
          <p:nvPicPr>
            <p:cNvPr id="32" name="Picture 4" descr="https://openclipart.org/image/2400px/svg_to_png/28806/purzen-A-cartoon-moon-rocket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5786" y="5218032"/>
              <a:ext cx="936104" cy="1639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Скругленная прямоугольная выноска 26"/>
          <p:cNvSpPr/>
          <p:nvPr/>
        </p:nvSpPr>
        <p:spPr>
          <a:xfrm>
            <a:off x="858236" y="453071"/>
            <a:ext cx="5555319" cy="1347787"/>
          </a:xfrm>
          <a:prstGeom prst="wedgeRoundRectCallout">
            <a:avLst>
              <a:gd name="adj1" fmla="val -40326"/>
              <a:gd name="adj2" fmla="val 17928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Какое наречие </a:t>
            </a:r>
            <a:b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пишется </a:t>
            </a:r>
            <a:r>
              <a:rPr lang="ru-RU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раздельно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84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b="62286"/>
          <a:stretch/>
        </p:blipFill>
        <p:spPr>
          <a:xfrm>
            <a:off x="0" y="3933057"/>
            <a:ext cx="6495015" cy="292494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699422" y="3573015"/>
            <a:ext cx="6408712" cy="25922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Подведём итоги: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9-10 правильных ответов – МОЛОДЕЦ!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7-8 правильных ответов – НЕПЛОХО.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0-6 правильных ответов – ЗА УЧЕБНИК!</a:t>
            </a: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17" name="Пятно 1 16">
            <a:hlinkClick r:id="rId4" action="ppaction://hlinksldjump"/>
          </p:cNvPr>
          <p:cNvSpPr/>
          <p:nvPr/>
        </p:nvSpPr>
        <p:spPr>
          <a:xfrm>
            <a:off x="239640" y="116288"/>
            <a:ext cx="2448272" cy="1843449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  <a:t>НА СТАРТ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2014"/>
            <a:ext cx="2927552" cy="4231060"/>
          </a:xfrm>
          <a:prstGeom prst="rect">
            <a:avLst/>
          </a:prstGeom>
        </p:spPr>
      </p:pic>
      <p:sp>
        <p:nvSpPr>
          <p:cNvPr id="16" name="Овальная выноска 15"/>
          <p:cNvSpPr/>
          <p:nvPr/>
        </p:nvSpPr>
        <p:spPr>
          <a:xfrm>
            <a:off x="2555776" y="116288"/>
            <a:ext cx="6192688" cy="2458387"/>
          </a:xfrm>
          <a:prstGeom prst="wedgeEllipseCallout">
            <a:avLst>
              <a:gd name="adj1" fmla="val -53496"/>
              <a:gd name="adj2" fmla="val 781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ru-RU" sz="6600" b="1" dirty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  <a:t>Спасибо за путешествие</a:t>
            </a:r>
            <a:r>
              <a:rPr lang="ru-RU" sz="6600" b="1" dirty="0" smtClean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  <a:t>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b="62286"/>
          <a:stretch/>
        </p:blipFill>
        <p:spPr>
          <a:xfrm>
            <a:off x="0" y="3933057"/>
            <a:ext cx="6495015" cy="2924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9963" y="2018016"/>
            <a:ext cx="6893592" cy="51701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33" y="188640"/>
            <a:ext cx="601688" cy="7334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3" y="1772816"/>
            <a:ext cx="601688" cy="7334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028816"/>
            <a:ext cx="601688" cy="7334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339" y="191852"/>
            <a:ext cx="601688" cy="7334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944" y="4245429"/>
            <a:ext cx="601688" cy="7334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182" y="188639"/>
            <a:ext cx="601688" cy="7334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77" y="1437216"/>
            <a:ext cx="601688" cy="7334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18558"/>
            <a:ext cx="601688" cy="7334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98" y="6127787"/>
            <a:ext cx="601688" cy="7334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888" y="-178074"/>
            <a:ext cx="601688" cy="733425"/>
          </a:xfrm>
          <a:prstGeom prst="rect">
            <a:avLst/>
          </a:prstGeom>
        </p:spPr>
      </p:pic>
      <p:sp>
        <p:nvSpPr>
          <p:cNvPr id="28" name="Овальная выноска 27"/>
          <p:cNvSpPr/>
          <p:nvPr/>
        </p:nvSpPr>
        <p:spPr>
          <a:xfrm>
            <a:off x="2543339" y="66422"/>
            <a:ext cx="6600661" cy="4146212"/>
          </a:xfrm>
          <a:prstGeom prst="wedgeEllipseCallout">
            <a:avLst>
              <a:gd name="adj1" fmla="val -52285"/>
              <a:gd name="adj2" fmla="val 389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ru-RU" sz="4400" b="1" dirty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  <a:t>Только самым </a:t>
            </a:r>
            <a:br>
              <a:rPr lang="ru-RU" sz="4400" b="1" dirty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</a:br>
            <a:r>
              <a:rPr lang="ru-RU" sz="4400" b="1" dirty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  <a:t>умным детям</a:t>
            </a:r>
            <a:br>
              <a:rPr lang="ru-RU" sz="4400" b="1" dirty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</a:br>
            <a:r>
              <a:rPr lang="ru-RU" sz="4400" b="1" dirty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  <a:t>Во Вселенной на ракете</a:t>
            </a:r>
            <a:br>
              <a:rPr lang="ru-RU" sz="4400" b="1" dirty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</a:br>
            <a:r>
              <a:rPr lang="ru-RU" sz="4400" b="1" dirty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  <a:t>ПРЕДЛАГАЮ полетать</a:t>
            </a:r>
            <a:br>
              <a:rPr lang="ru-RU" sz="4400" b="1" dirty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</a:br>
            <a:r>
              <a:rPr lang="ru-RU" sz="4400" b="1" dirty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  <a:t>И при этом повторять</a:t>
            </a:r>
            <a:br>
              <a:rPr lang="ru-RU" sz="4400" b="1" dirty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</a:br>
            <a:r>
              <a:rPr lang="ru-RU" sz="4400" b="1" dirty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  <a:t>ПРАВОПИСАНИЕ НАРЕЧИЙ!</a:t>
            </a:r>
            <a:br>
              <a:rPr lang="ru-RU" sz="4400" b="1" dirty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</a:br>
            <a:r>
              <a:rPr lang="ru-RU" sz="4400" b="1" dirty="0" smtClean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  <a:t>ОТПРАВЛЯЙСЯ В ПУТЬ. </a:t>
            </a:r>
            <a:r>
              <a:rPr lang="ru-RU" sz="4400" b="1" dirty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</a:br>
            <a:r>
              <a:rPr lang="ru-RU" sz="4400" b="1" dirty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  <a:t>ДО ВСТРЕЧИ!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332656"/>
            <a:ext cx="8187506" cy="60610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167" y="214860"/>
            <a:ext cx="6643464" cy="112590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latin typeface="Gabriola" panose="04040605051002020D02" pitchFamily="82" charset="0"/>
                <a:ea typeface="Microsoft JhengHei" panose="020B0604030504040204" pitchFamily="34" charset="-120"/>
                <a:cs typeface="Arial Unicode MS" pitchFamily="34" charset="-128"/>
              </a:rPr>
              <a:t>Правила поведения в полёте</a:t>
            </a:r>
            <a:endParaRPr lang="ru-RU" sz="5400" b="1" dirty="0">
              <a:solidFill>
                <a:srgbClr val="FF0000"/>
              </a:solidFill>
              <a:latin typeface="Gabriola" panose="04040605051002020D02" pitchFamily="82" charset="0"/>
              <a:ea typeface="Microsoft JhengHei" panose="020B0604030504040204" pitchFamily="34" charset="-120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843" y="1196752"/>
            <a:ext cx="8380040" cy="4032448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/>
              <a:buChar char=""/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Если выбранный вариант ответа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 «покраснел»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,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 пробегающий мимо инопланетянин дразнится, высовывая язык, - ответ неверный.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 2"/>
              <a:buChar char=""/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Если выбранный вариант ответа             </a:t>
            </a:r>
            <a:r>
              <a:rPr lang="ru-RU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«позеленел»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 появился танцующий инопланетянин, - ответ верный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.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12295" name="Picture 5" descr="C:\Documents and Settings\Svetlana\Мои документы\Мои рисунки\Гиф-парк\космические\ALIEN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288" y="1340768"/>
            <a:ext cx="1690687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6" descr="C:\Documents and Settings\Svetlana\Мои документы\Мои рисунки\Гиф-парк\космические\ALIEN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645183" y="4221088"/>
            <a:ext cx="9398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6" t="59792" r="32828" b="999"/>
          <a:stretch/>
        </p:blipFill>
        <p:spPr>
          <a:xfrm>
            <a:off x="7360337" y="0"/>
            <a:ext cx="1783663" cy="9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732240" y="0"/>
            <a:ext cx="2232248" cy="22048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C:\Documents and Settings\Svetlana\Мои документы\Мои рисунки\Гиф-парк\космические\ALIEN6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961284" y="149932"/>
            <a:ext cx="1905000" cy="1905000"/>
          </a:xfrm>
        </p:spPr>
      </p:pic>
      <p:pic>
        <p:nvPicPr>
          <p:cNvPr id="10" name="Picture 6" descr="C:\Documents and Settings\Svetlana\Мои документы\Мои рисунки\Гиф-парк\космические\ALIEN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6446" y="178694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071327" y="2283147"/>
            <a:ext cx="5704820" cy="7858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(ДО)ВОСТРЕБОВАНИЯ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71328" y="3218681"/>
            <a:ext cx="5704820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(ПО)ДРУГОМУ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02230" y="4077072"/>
            <a:ext cx="5673917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(В)ЦЕЛОМ</a:t>
            </a:r>
          </a:p>
        </p:txBody>
      </p:sp>
      <p:pic>
        <p:nvPicPr>
          <p:cNvPr id="16" name="Picture 5" descr="C:\Documents and Settings\Svetlana\Мои документы\Мои рисунки\Гиф-парк\космические\ALIEN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5864" y="288991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Svetlana\Мои документы\Мои рисунки\Гиф-парк\космические\ALIEN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7071" y="288991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елка вправо 21">
            <a:hlinkClick r:id="rId5" action="ppaction://hlinksldjump"/>
          </p:cNvPr>
          <p:cNvSpPr/>
          <p:nvPr/>
        </p:nvSpPr>
        <p:spPr>
          <a:xfrm>
            <a:off x="6902915" y="5794188"/>
            <a:ext cx="2061573" cy="1063812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ДАЛЬШЕ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02231" y="4949205"/>
            <a:ext cx="5673918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(С)НАЧАЛА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-540568" y="2744899"/>
            <a:ext cx="4176464" cy="4113102"/>
            <a:chOff x="-540568" y="2744899"/>
            <a:chExt cx="4176464" cy="4113102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5" b="62286"/>
            <a:stretch/>
          </p:blipFill>
          <p:spPr>
            <a:xfrm>
              <a:off x="0" y="5220623"/>
              <a:ext cx="3635896" cy="163737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540568" y="2744899"/>
              <a:ext cx="2825299" cy="3997798"/>
            </a:xfrm>
            <a:prstGeom prst="rect">
              <a:avLst/>
            </a:prstGeom>
          </p:spPr>
        </p:pic>
      </p:grpSp>
      <p:sp>
        <p:nvSpPr>
          <p:cNvPr id="4" name="Скругленная прямоугольная выноска 3"/>
          <p:cNvSpPr/>
          <p:nvPr/>
        </p:nvSpPr>
        <p:spPr>
          <a:xfrm>
            <a:off x="858236" y="348444"/>
            <a:ext cx="5555319" cy="1347787"/>
          </a:xfrm>
          <a:prstGeom prst="wedgeRoundRectCallout">
            <a:avLst>
              <a:gd name="adj1" fmla="val -40326"/>
              <a:gd name="adj2" fmla="val 17928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Какое наречие </a:t>
            </a:r>
            <a:b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пишется слитно?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84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6732240" y="0"/>
            <a:ext cx="2232248" cy="22048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C:\Documents and Settings\Svetlana\Мои документы\Мои рисунки\Гиф-парк\космические\ALIEN6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948264" y="0"/>
            <a:ext cx="1905000" cy="1905000"/>
          </a:xfrm>
        </p:spPr>
      </p:pic>
      <p:pic>
        <p:nvPicPr>
          <p:cNvPr id="10" name="Picture 6" descr="C:\Documents and Settings\Svetlana\Мои документы\Мои рисунки\Гиф-парк\космические\ALIEN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293545" y="55511"/>
            <a:ext cx="1214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764248" y="2204864"/>
            <a:ext cx="5500688" cy="7858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(В)ДАЛЕКЕ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97447" y="4857750"/>
            <a:ext cx="5500688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(В)ШУТКУ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97447" y="4000500"/>
            <a:ext cx="5500688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(В)НАСМЕШКУ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57034" y="3143250"/>
            <a:ext cx="5500688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(ВО)ВТОРЫХ</a:t>
            </a:r>
          </a:p>
        </p:txBody>
      </p:sp>
      <p:pic>
        <p:nvPicPr>
          <p:cNvPr id="16" name="Picture 5" descr="C:\Documents and Settings\Svetlana\Мои документы\Мои рисунки\Гиф-парк\космические\ALIEN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264" y="-476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Svetlana\Мои документы\Мои рисунки\Гиф-парк\космические\ALIEN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264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елка вправо 21">
            <a:hlinkClick r:id="rId5" action="ppaction://hlinksldjump"/>
          </p:cNvPr>
          <p:cNvSpPr/>
          <p:nvPr/>
        </p:nvSpPr>
        <p:spPr bwMode="auto">
          <a:xfrm>
            <a:off x="6732240" y="5714490"/>
            <a:ext cx="2209268" cy="1044884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ДАЛЬШЕ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-540568" y="2744898"/>
            <a:ext cx="4176464" cy="4113102"/>
            <a:chOff x="-540568" y="2744899"/>
            <a:chExt cx="4176464" cy="4113102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5" b="62286"/>
            <a:stretch/>
          </p:blipFill>
          <p:spPr>
            <a:xfrm>
              <a:off x="0" y="5220623"/>
              <a:ext cx="3635896" cy="1637378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540568" y="2744899"/>
              <a:ext cx="2825299" cy="3997798"/>
            </a:xfrm>
            <a:prstGeom prst="rect">
              <a:avLst/>
            </a:prstGeom>
          </p:spPr>
        </p:pic>
      </p:grpSp>
      <p:sp>
        <p:nvSpPr>
          <p:cNvPr id="26" name="Скругленная прямоугольная выноска 25"/>
          <p:cNvSpPr/>
          <p:nvPr/>
        </p:nvSpPr>
        <p:spPr>
          <a:xfrm>
            <a:off x="794215" y="188640"/>
            <a:ext cx="5555319" cy="1347787"/>
          </a:xfrm>
          <a:prstGeom prst="wedgeRoundRectCallout">
            <a:avLst>
              <a:gd name="adj1" fmla="val -40326"/>
              <a:gd name="adj2" fmla="val 17928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Какое наречие </a:t>
            </a:r>
            <a:b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пишется ЧЕРЕЗ ДЕФИС?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84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6821564" y="8758"/>
            <a:ext cx="2232248" cy="22048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C:\Documents and Settings\Svetlana\Мои документы\Мои рисунки\Гиф-парк\космические\ALIEN6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985188" y="158690"/>
            <a:ext cx="1905000" cy="1905000"/>
          </a:xfrm>
        </p:spPr>
      </p:pic>
      <p:pic>
        <p:nvPicPr>
          <p:cNvPr id="10" name="Picture 6" descr="C:\Documents and Settings\Svetlana\Мои документы\Мои рисунки\Гиф-парк\космические\ALIEN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15869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627784" y="2000250"/>
            <a:ext cx="4536504" cy="7858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ДОСУХ..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7784" y="2928938"/>
            <a:ext cx="4536504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ИЗДАВН..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27784" y="4643438"/>
            <a:ext cx="4536504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СПРАВ..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27784" y="3786188"/>
            <a:ext cx="4536504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НАЛЕВ..</a:t>
            </a:r>
          </a:p>
        </p:txBody>
      </p:sp>
      <p:pic>
        <p:nvPicPr>
          <p:cNvPr id="16" name="Picture 5" descr="C:\Documents and Settings\Svetlana\Мои документы\Мои рисунки\Гиф-парк\космические\ALIEN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335" y="9595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Svetlana\Мои документы\Мои рисунки\Гиф-парк\космические\ALIEN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7298" y="15869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елка вправо 21">
            <a:hlinkClick r:id="rId5" action="ppaction://hlinksldjump"/>
          </p:cNvPr>
          <p:cNvSpPr/>
          <p:nvPr/>
        </p:nvSpPr>
        <p:spPr>
          <a:xfrm>
            <a:off x="6880932" y="5648514"/>
            <a:ext cx="2113512" cy="1074152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ДАЛЬШЕ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-612576" y="2743570"/>
            <a:ext cx="4248472" cy="4114430"/>
            <a:chOff x="-548555" y="2743571"/>
            <a:chExt cx="4248472" cy="411443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5" b="62286"/>
            <a:stretch/>
          </p:blipFill>
          <p:spPr>
            <a:xfrm>
              <a:off x="64021" y="5220623"/>
              <a:ext cx="3635896" cy="1637378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548555" y="2743571"/>
              <a:ext cx="2825299" cy="3997798"/>
            </a:xfrm>
            <a:prstGeom prst="rect">
              <a:avLst/>
            </a:prstGeom>
          </p:spPr>
        </p:pic>
      </p:grpSp>
      <p:sp>
        <p:nvSpPr>
          <p:cNvPr id="26" name="Скругленная прямоугольная выноска 25"/>
          <p:cNvSpPr/>
          <p:nvPr/>
        </p:nvSpPr>
        <p:spPr>
          <a:xfrm>
            <a:off x="800073" y="193657"/>
            <a:ext cx="5555319" cy="1347787"/>
          </a:xfrm>
          <a:prstGeom prst="wedgeRoundRectCallout">
            <a:avLst>
              <a:gd name="adj1" fmla="val -40326"/>
              <a:gd name="adj2" fmla="val 17928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 конце Какого наречия пишется 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84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6786563" y="42828"/>
            <a:ext cx="2232248" cy="22048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C:\Documents and Settings\Svetlana\Мои документы\Мои рисунки\Гиф-парк\космические\ALIEN6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083649" y="226956"/>
            <a:ext cx="1905000" cy="1905000"/>
          </a:xfrm>
        </p:spPr>
      </p:pic>
      <p:pic>
        <p:nvPicPr>
          <p:cNvPr id="10" name="Picture 6" descr="C:\Documents and Settings\Svetlana\Мои документы\Мои рисунки\Гиф-парк\космические\ALIEN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295468" y="116560"/>
            <a:ext cx="1214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757034" y="3068960"/>
            <a:ext cx="4765833" cy="6797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(ПО)АНГЛИЙСКИ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57034" y="4743798"/>
            <a:ext cx="4765833" cy="6074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(В)ДЕСЯТЫХ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57034" y="3933056"/>
            <a:ext cx="4765833" cy="6423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КОГДА(НИБУДЬ)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83565" y="2180779"/>
            <a:ext cx="4839302" cy="6721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(ПО)ТОМУ</a:t>
            </a:r>
          </a:p>
        </p:txBody>
      </p:sp>
      <p:pic>
        <p:nvPicPr>
          <p:cNvPr id="16" name="Picture 5" descr="C:\Documents and Settings\Svetlana\Мои документы\Мои рисунки\Гиф-парк\космические\ALIEN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3136" y="26880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Svetlana\Мои документы\Мои рисунки\Гиф-парк\космические\ALIEN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3811" y="19276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кругленная прямоугольная выноска 27"/>
          <p:cNvSpPr/>
          <p:nvPr/>
        </p:nvSpPr>
        <p:spPr>
          <a:xfrm>
            <a:off x="873552" y="220831"/>
            <a:ext cx="5555319" cy="1347787"/>
          </a:xfrm>
          <a:prstGeom prst="wedgeRoundRectCallout">
            <a:avLst>
              <a:gd name="adj1" fmla="val -40326"/>
              <a:gd name="adj2" fmla="val 17928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Какое наречие </a:t>
            </a:r>
            <a:b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пишется слитно?</a:t>
            </a:r>
            <a:endParaRPr lang="ru-RU" sz="6000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-612576" y="2743570"/>
            <a:ext cx="4248472" cy="4114430"/>
            <a:chOff x="-548555" y="2743571"/>
            <a:chExt cx="4248472" cy="411443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5" b="62286"/>
            <a:stretch/>
          </p:blipFill>
          <p:spPr>
            <a:xfrm>
              <a:off x="64021" y="5220623"/>
              <a:ext cx="3635896" cy="163737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548555" y="2743571"/>
              <a:ext cx="2825299" cy="3997798"/>
            </a:xfrm>
            <a:prstGeom prst="rect">
              <a:avLst/>
            </a:prstGeom>
          </p:spPr>
        </p:pic>
      </p:grpSp>
      <p:sp>
        <p:nvSpPr>
          <p:cNvPr id="33" name="Стрелка вправо 32">
            <a:hlinkClick r:id="rId7" action="ppaction://hlinksldjump"/>
          </p:cNvPr>
          <p:cNvSpPr/>
          <p:nvPr/>
        </p:nvSpPr>
        <p:spPr>
          <a:xfrm>
            <a:off x="6902915" y="5794188"/>
            <a:ext cx="2061573" cy="1063812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84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/>
          <p:nvPr/>
        </p:nvSpPr>
        <p:spPr>
          <a:xfrm>
            <a:off x="6786563" y="42828"/>
            <a:ext cx="2232248" cy="22048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C:\Documents and Settings\Svetlana\Мои документы\Мои рисунки\Гиф-парк\космические\ALIEN6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760548" y="239334"/>
            <a:ext cx="1905000" cy="1905000"/>
          </a:xfrm>
        </p:spPr>
      </p:pic>
      <p:pic>
        <p:nvPicPr>
          <p:cNvPr id="10" name="Picture 6" descr="C:\Documents and Settings\Svetlana\Мои документы\Мои рисунки\Гиф-парк\космические\ALIEN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-56059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143250" y="2283147"/>
            <a:ext cx="4929188" cy="7858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ГОРЯЧ..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43251" y="3218681"/>
            <a:ext cx="4929188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ХОРОШ..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67063" y="4946873"/>
            <a:ext cx="4905375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ВПРАВ..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43250" y="4082777"/>
            <a:ext cx="4929188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НЕУКЛЮЖ..</a:t>
            </a:r>
          </a:p>
        </p:txBody>
      </p:sp>
      <p:pic>
        <p:nvPicPr>
          <p:cNvPr id="16" name="Picture 5" descr="C:\Documents and Settings\Svetlana\Мои документы\Мои рисунки\Гиф-парк\космические\ALIEN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5944" y="16668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Svetlana\Мои документы\Мои рисунки\Гиф-парк\космические\ALIEN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5944" y="4114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>
            <a:off x="-540568" y="2740601"/>
            <a:ext cx="4176464" cy="4113102"/>
            <a:chOff x="-540568" y="2744899"/>
            <a:chExt cx="4176464" cy="4113102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5" b="62286"/>
            <a:stretch/>
          </p:blipFill>
          <p:spPr>
            <a:xfrm>
              <a:off x="0" y="5220623"/>
              <a:ext cx="3635896" cy="1637378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540568" y="2744899"/>
              <a:ext cx="2825299" cy="3997798"/>
            </a:xfrm>
            <a:prstGeom prst="rect">
              <a:avLst/>
            </a:prstGeom>
          </p:spPr>
        </p:pic>
      </p:grpSp>
      <p:sp>
        <p:nvSpPr>
          <p:cNvPr id="25" name="Скругленная прямоугольная выноска 24"/>
          <p:cNvSpPr/>
          <p:nvPr/>
        </p:nvSpPr>
        <p:spPr>
          <a:xfrm>
            <a:off x="827584" y="260648"/>
            <a:ext cx="5555319" cy="1347787"/>
          </a:xfrm>
          <a:prstGeom prst="wedgeRoundRectCallout">
            <a:avLst>
              <a:gd name="adj1" fmla="val -40326"/>
              <a:gd name="adj2" fmla="val 17928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 конце Какого наречия </a:t>
            </a:r>
            <a:r>
              <a:rPr lang="ru-RU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НЕт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?</a:t>
            </a:r>
            <a:endParaRPr lang="ru-RU" sz="6000" dirty="0"/>
          </a:p>
        </p:txBody>
      </p:sp>
      <p:sp>
        <p:nvSpPr>
          <p:cNvPr id="27" name="Стрелка вправо 26">
            <a:hlinkClick r:id="rId7" action="ppaction://hlinksldjump"/>
          </p:cNvPr>
          <p:cNvSpPr/>
          <p:nvPr/>
        </p:nvSpPr>
        <p:spPr>
          <a:xfrm>
            <a:off x="6902915" y="5794188"/>
            <a:ext cx="2061573" cy="1063812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84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6786563" y="42828"/>
            <a:ext cx="2232248" cy="22048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C:\Documents and Settings\Svetlana\Мои документы\Мои рисунки\Гиф-парк\космические\ALIEN6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031599" y="0"/>
            <a:ext cx="1905000" cy="1905000"/>
          </a:xfrm>
        </p:spPr>
      </p:pic>
      <p:pic>
        <p:nvPicPr>
          <p:cNvPr id="10" name="Picture 6" descr="C:\Documents and Settings\Svetlana\Мои документы\Мои рисунки\Гиф-парк\космические\ALIEN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383602" y="0"/>
            <a:ext cx="1214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059831" y="3219252"/>
            <a:ext cx="4842856" cy="785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(ПО)МОЕМУ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59831" y="4149080"/>
            <a:ext cx="4842856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КОГДА(ТО)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9831" y="5019451"/>
            <a:ext cx="4842856" cy="7858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(ПО)МИНУТНО</a:t>
            </a:r>
          </a:p>
        </p:txBody>
      </p:sp>
      <p:pic>
        <p:nvPicPr>
          <p:cNvPr id="16" name="Picture 5" descr="C:\Documents and Settings\Svetlana\Мои документы\Мои рисунки\Гиф-парк\космические\ALIEN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1599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Svetlana\Мои документы\Мои рисунки\Гиф-парк\космические\ALIEN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1599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3059831" y="2387711"/>
            <a:ext cx="4842855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(ПО)СВОЕМУ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-540568" y="2744899"/>
            <a:ext cx="4176464" cy="4113102"/>
            <a:chOff x="-540568" y="2744899"/>
            <a:chExt cx="4176464" cy="4113102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5" b="62286"/>
            <a:stretch/>
          </p:blipFill>
          <p:spPr>
            <a:xfrm>
              <a:off x="0" y="5220623"/>
              <a:ext cx="3635896" cy="1637378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540568" y="2744899"/>
              <a:ext cx="2825299" cy="3997798"/>
            </a:xfrm>
            <a:prstGeom prst="rect">
              <a:avLst/>
            </a:prstGeom>
          </p:spPr>
        </p:pic>
      </p:grpSp>
      <p:sp>
        <p:nvSpPr>
          <p:cNvPr id="26" name="Скругленная прямоугольная выноска 25"/>
          <p:cNvSpPr/>
          <p:nvPr/>
        </p:nvSpPr>
        <p:spPr>
          <a:xfrm>
            <a:off x="827584" y="260648"/>
            <a:ext cx="5555319" cy="1347787"/>
          </a:xfrm>
          <a:prstGeom prst="wedgeRoundRectCallout">
            <a:avLst>
              <a:gd name="adj1" fmla="val -40326"/>
              <a:gd name="adj2" fmla="val 17928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Какое наречие </a:t>
            </a:r>
            <a:b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пишется слитно?</a:t>
            </a:r>
            <a:endParaRPr lang="ru-RU" sz="6000" dirty="0"/>
          </a:p>
        </p:txBody>
      </p:sp>
      <p:sp>
        <p:nvSpPr>
          <p:cNvPr id="30" name="Стрелка вправо 29">
            <a:hlinkClick r:id="rId7" action="ppaction://hlinksldjump"/>
          </p:cNvPr>
          <p:cNvSpPr/>
          <p:nvPr/>
        </p:nvSpPr>
        <p:spPr>
          <a:xfrm>
            <a:off x="6902915" y="5794188"/>
            <a:ext cx="2061573" cy="1063812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843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233</Words>
  <Application>Microsoft Office PowerPoint</Application>
  <PresentationFormat>Экран (4:3)</PresentationFormat>
  <Paragraphs>87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Правила поведения в полёте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евгения</cp:lastModifiedBy>
  <cp:revision>130</cp:revision>
  <dcterms:modified xsi:type="dcterms:W3CDTF">2016-03-24T22:10:30Z</dcterms:modified>
</cp:coreProperties>
</file>