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Default Extension="tiff" ContentType="image/tif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4" r:id="rId2"/>
    <p:sldId id="288" r:id="rId3"/>
    <p:sldId id="302" r:id="rId4"/>
    <p:sldId id="281" r:id="rId5"/>
    <p:sldId id="280" r:id="rId6"/>
    <p:sldId id="279" r:id="rId7"/>
    <p:sldId id="278" r:id="rId8"/>
    <p:sldId id="277" r:id="rId9"/>
    <p:sldId id="276" r:id="rId10"/>
    <p:sldId id="303" r:id="rId11"/>
    <p:sldId id="275" r:id="rId12"/>
    <p:sldId id="274" r:id="rId13"/>
    <p:sldId id="273" r:id="rId14"/>
    <p:sldId id="271" r:id="rId15"/>
    <p:sldId id="270" r:id="rId16"/>
    <p:sldId id="267" r:id="rId17"/>
    <p:sldId id="304" r:id="rId18"/>
    <p:sldId id="266" r:id="rId19"/>
    <p:sldId id="265" r:id="rId20"/>
    <p:sldId id="264" r:id="rId21"/>
    <p:sldId id="262" r:id="rId22"/>
    <p:sldId id="261" r:id="rId23"/>
    <p:sldId id="260" r:id="rId24"/>
    <p:sldId id="305" r:id="rId25"/>
    <p:sldId id="285" r:id="rId26"/>
    <p:sldId id="286" r:id="rId27"/>
    <p:sldId id="287" r:id="rId28"/>
    <p:sldId id="259" r:id="rId29"/>
    <p:sldId id="258" r:id="rId30"/>
    <p:sldId id="257" r:id="rId31"/>
    <p:sldId id="306" r:id="rId32"/>
    <p:sldId id="289" r:id="rId33"/>
    <p:sldId id="301" r:id="rId34"/>
    <p:sldId id="300" r:id="rId35"/>
    <p:sldId id="299" r:id="rId36"/>
    <p:sldId id="298" r:id="rId37"/>
    <p:sldId id="297" r:id="rId38"/>
    <p:sldId id="307" r:id="rId39"/>
    <p:sldId id="296" r:id="rId40"/>
    <p:sldId id="295" r:id="rId41"/>
    <p:sldId id="294" r:id="rId42"/>
    <p:sldId id="293" r:id="rId43"/>
    <p:sldId id="292" r:id="rId44"/>
    <p:sldId id="291" r:id="rId45"/>
    <p:sldId id="290" r:id="rId4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8EF74"/>
    <a:srgbClr val="FFBC79"/>
    <a:srgbClr val="FFB871"/>
    <a:srgbClr val="FCFAA0"/>
    <a:srgbClr val="F8F880"/>
    <a:srgbClr val="F5E845"/>
    <a:srgbClr val="F1B769"/>
    <a:srgbClr val="FFA74F"/>
    <a:srgbClr val="F8E768"/>
    <a:srgbClr val="F9D68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27.03.2016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27.03.2016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27.03.2016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27.03.2016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27.03.2016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27.03.2016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BC79"/>
            </a:gs>
            <a:gs pos="25000">
              <a:srgbClr val="F1B769"/>
            </a:gs>
            <a:gs pos="75000">
              <a:srgbClr val="F8EF74"/>
            </a:gs>
            <a:gs pos="100000">
              <a:srgbClr val="FCFAA0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27.03.2016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13" Type="http://schemas.openxmlformats.org/officeDocument/2006/relationships/image" Target="../media/image20.jpeg"/><Relationship Id="rId3" Type="http://schemas.openxmlformats.org/officeDocument/2006/relationships/image" Target="../media/image2.png"/><Relationship Id="rId7" Type="http://schemas.openxmlformats.org/officeDocument/2006/relationships/slide" Target="slide15.xml"/><Relationship Id="rId12" Type="http://schemas.openxmlformats.org/officeDocument/2006/relationships/image" Target="../media/image19.png"/><Relationship Id="rId2" Type="http://schemas.openxmlformats.org/officeDocument/2006/relationships/image" Target="../media/image1.png"/><Relationship Id="rId16" Type="http://schemas.openxmlformats.org/officeDocument/2006/relationships/slide" Target="slide16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3.xml"/><Relationship Id="rId11" Type="http://schemas.openxmlformats.org/officeDocument/2006/relationships/image" Target="../media/image18.jpeg"/><Relationship Id="rId5" Type="http://schemas.openxmlformats.org/officeDocument/2006/relationships/slide" Target="slide12.xml"/><Relationship Id="rId15" Type="http://schemas.openxmlformats.org/officeDocument/2006/relationships/slide" Target="slide11.xml"/><Relationship Id="rId10" Type="http://schemas.openxmlformats.org/officeDocument/2006/relationships/image" Target="../media/image17.jpeg"/><Relationship Id="rId4" Type="http://schemas.openxmlformats.org/officeDocument/2006/relationships/slide" Target="slide2.xml"/><Relationship Id="rId9" Type="http://schemas.openxmlformats.org/officeDocument/2006/relationships/image" Target="../media/image16.jpeg"/><Relationship Id="rId14" Type="http://schemas.openxmlformats.org/officeDocument/2006/relationships/slide" Target="slide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" Target="slide21.xml"/><Relationship Id="rId13" Type="http://schemas.openxmlformats.org/officeDocument/2006/relationships/image" Target="../media/image29.tiff"/><Relationship Id="rId3" Type="http://schemas.openxmlformats.org/officeDocument/2006/relationships/image" Target="../media/image2.png"/><Relationship Id="rId7" Type="http://schemas.openxmlformats.org/officeDocument/2006/relationships/slide" Target="slide20.xml"/><Relationship Id="rId12" Type="http://schemas.openxmlformats.org/officeDocument/2006/relationships/image" Target="../media/image28.tiff"/><Relationship Id="rId17" Type="http://schemas.openxmlformats.org/officeDocument/2006/relationships/image" Target="../media/image33.tiff"/><Relationship Id="rId2" Type="http://schemas.openxmlformats.org/officeDocument/2006/relationships/image" Target="../media/image1.png"/><Relationship Id="rId16" Type="http://schemas.openxmlformats.org/officeDocument/2006/relationships/image" Target="../media/image32.tiff"/><Relationship Id="rId1" Type="http://schemas.openxmlformats.org/officeDocument/2006/relationships/slideLayout" Target="../slideLayouts/slideLayout2.xml"/><Relationship Id="rId6" Type="http://schemas.openxmlformats.org/officeDocument/2006/relationships/slide" Target="slide19.xml"/><Relationship Id="rId11" Type="http://schemas.openxmlformats.org/officeDocument/2006/relationships/image" Target="../media/image27.tiff"/><Relationship Id="rId5" Type="http://schemas.openxmlformats.org/officeDocument/2006/relationships/slide" Target="slide18.xml"/><Relationship Id="rId15" Type="http://schemas.openxmlformats.org/officeDocument/2006/relationships/image" Target="../media/image31.tiff"/><Relationship Id="rId10" Type="http://schemas.openxmlformats.org/officeDocument/2006/relationships/slide" Target="slide23.xml"/><Relationship Id="rId4" Type="http://schemas.openxmlformats.org/officeDocument/2006/relationships/slide" Target="slide2.xml"/><Relationship Id="rId9" Type="http://schemas.openxmlformats.org/officeDocument/2006/relationships/slide" Target="slide22.xml"/><Relationship Id="rId14" Type="http://schemas.openxmlformats.org/officeDocument/2006/relationships/image" Target="../media/image30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17.xml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17.xml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" Target="slide10.xml"/><Relationship Id="rId7" Type="http://schemas.openxmlformats.org/officeDocument/2006/relationships/slide" Target="slide38.xml"/><Relationship Id="rId2" Type="http://schemas.openxmlformats.org/officeDocument/2006/relationships/slide" Target="slide3.xml"/><Relationship Id="rId1" Type="http://schemas.openxmlformats.org/officeDocument/2006/relationships/slideLayout" Target="../slideLayouts/slideLayout1.xml"/><Relationship Id="rId6" Type="http://schemas.openxmlformats.org/officeDocument/2006/relationships/slide" Target="slide31.xml"/><Relationship Id="rId5" Type="http://schemas.openxmlformats.org/officeDocument/2006/relationships/slide" Target="slide24.xml"/><Relationship Id="rId4" Type="http://schemas.openxmlformats.org/officeDocument/2006/relationships/slide" Target="slide17.xml"/><Relationship Id="rId9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slide" Target="slide17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17.xml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17.xml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" Target="slide17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5.gif"/><Relationship Id="rId3" Type="http://schemas.openxmlformats.org/officeDocument/2006/relationships/image" Target="../media/image2.png"/><Relationship Id="rId7" Type="http://schemas.openxmlformats.org/officeDocument/2006/relationships/slide" Target="slide29.xml"/><Relationship Id="rId12" Type="http://schemas.openxmlformats.org/officeDocument/2006/relationships/image" Target="../media/image44.png"/><Relationship Id="rId2" Type="http://schemas.openxmlformats.org/officeDocument/2006/relationships/image" Target="../media/image1.png"/><Relationship Id="rId16" Type="http://schemas.openxmlformats.org/officeDocument/2006/relationships/slide" Target="slide28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7.xml"/><Relationship Id="rId11" Type="http://schemas.openxmlformats.org/officeDocument/2006/relationships/image" Target="../media/image43.png"/><Relationship Id="rId5" Type="http://schemas.openxmlformats.org/officeDocument/2006/relationships/slide" Target="slide26.xml"/><Relationship Id="rId15" Type="http://schemas.openxmlformats.org/officeDocument/2006/relationships/slide" Target="slide25.xml"/><Relationship Id="rId10" Type="http://schemas.openxmlformats.org/officeDocument/2006/relationships/image" Target="../media/image42.png"/><Relationship Id="rId4" Type="http://schemas.openxmlformats.org/officeDocument/2006/relationships/slide" Target="slide2.xml"/><Relationship Id="rId9" Type="http://schemas.openxmlformats.org/officeDocument/2006/relationships/image" Target="../media/image41.png"/><Relationship Id="rId14" Type="http://schemas.openxmlformats.org/officeDocument/2006/relationships/slide" Target="slide3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" Target="slide24.xml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" Target="slide24.xml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" Target="slide24.xml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" Target="slide24.xml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" Target="slide24.xml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6.jpeg"/><Relationship Id="rId3" Type="http://schemas.openxmlformats.org/officeDocument/2006/relationships/slide" Target="slide5.xml"/><Relationship Id="rId7" Type="http://schemas.openxmlformats.org/officeDocument/2006/relationships/image" Target="../media/image1.png"/><Relationship Id="rId12" Type="http://schemas.openxmlformats.org/officeDocument/2006/relationships/image" Target="../media/image5.png"/><Relationship Id="rId2" Type="http://schemas.openxmlformats.org/officeDocument/2006/relationships/slide" Target="slide4.xml"/><Relationship Id="rId16" Type="http://schemas.openxmlformats.org/officeDocument/2006/relationships/slide" Target="slide6.xml"/><Relationship Id="rId1" Type="http://schemas.openxmlformats.org/officeDocument/2006/relationships/slideLayout" Target="../slideLayouts/slideLayout2.xml"/><Relationship Id="rId6" Type="http://schemas.openxmlformats.org/officeDocument/2006/relationships/slide" Target="slide9.xml"/><Relationship Id="rId11" Type="http://schemas.openxmlformats.org/officeDocument/2006/relationships/image" Target="../media/image4.tiff"/><Relationship Id="rId5" Type="http://schemas.openxmlformats.org/officeDocument/2006/relationships/slide" Target="slide8.xml"/><Relationship Id="rId15" Type="http://schemas.openxmlformats.org/officeDocument/2006/relationships/image" Target="../media/image8.jpeg"/><Relationship Id="rId10" Type="http://schemas.openxmlformats.org/officeDocument/2006/relationships/image" Target="../media/image3.gif"/><Relationship Id="rId4" Type="http://schemas.openxmlformats.org/officeDocument/2006/relationships/slide" Target="slide7.xml"/><Relationship Id="rId9" Type="http://schemas.openxmlformats.org/officeDocument/2006/relationships/slide" Target="slide2.xml"/><Relationship Id="rId14" Type="http://schemas.openxmlformats.org/officeDocument/2006/relationships/image" Target="../media/image7.tif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" Target="slide24.xml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7.jpeg"/><Relationship Id="rId18" Type="http://schemas.openxmlformats.org/officeDocument/2006/relationships/slide" Target="slide32.xml"/><Relationship Id="rId3" Type="http://schemas.openxmlformats.org/officeDocument/2006/relationships/image" Target="../media/image2.png"/><Relationship Id="rId7" Type="http://schemas.openxmlformats.org/officeDocument/2006/relationships/slide" Target="slide37.xml"/><Relationship Id="rId12" Type="http://schemas.openxmlformats.org/officeDocument/2006/relationships/image" Target="../media/image56.png"/><Relationship Id="rId17" Type="http://schemas.openxmlformats.org/officeDocument/2006/relationships/image" Target="../media/image61.tiff"/><Relationship Id="rId2" Type="http://schemas.openxmlformats.org/officeDocument/2006/relationships/image" Target="../media/image1.png"/><Relationship Id="rId16" Type="http://schemas.openxmlformats.org/officeDocument/2006/relationships/image" Target="../media/image60.jpeg"/><Relationship Id="rId20" Type="http://schemas.openxmlformats.org/officeDocument/2006/relationships/slide" Target="slide36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5.xml"/><Relationship Id="rId11" Type="http://schemas.openxmlformats.org/officeDocument/2006/relationships/image" Target="../media/image55.jpeg"/><Relationship Id="rId5" Type="http://schemas.openxmlformats.org/officeDocument/2006/relationships/slide" Target="slide33.xml"/><Relationship Id="rId15" Type="http://schemas.openxmlformats.org/officeDocument/2006/relationships/image" Target="../media/image59.jpeg"/><Relationship Id="rId10" Type="http://schemas.openxmlformats.org/officeDocument/2006/relationships/image" Target="../media/image54.png"/><Relationship Id="rId19" Type="http://schemas.openxmlformats.org/officeDocument/2006/relationships/slide" Target="slide34.xml"/><Relationship Id="rId4" Type="http://schemas.openxmlformats.org/officeDocument/2006/relationships/slide" Target="slide2.xml"/><Relationship Id="rId9" Type="http://schemas.openxmlformats.org/officeDocument/2006/relationships/image" Target="../media/image53.jpeg"/><Relationship Id="rId14" Type="http://schemas.openxmlformats.org/officeDocument/2006/relationships/image" Target="../media/image58.tif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3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" Target="slide31.xml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3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3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3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31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eg"/><Relationship Id="rId13" Type="http://schemas.openxmlformats.org/officeDocument/2006/relationships/slide" Target="slide39.xml"/><Relationship Id="rId3" Type="http://schemas.openxmlformats.org/officeDocument/2006/relationships/image" Target="../media/image2.png"/><Relationship Id="rId7" Type="http://schemas.openxmlformats.org/officeDocument/2006/relationships/image" Target="../media/image74.jpeg"/><Relationship Id="rId12" Type="http://schemas.openxmlformats.org/officeDocument/2006/relationships/image" Target="../media/image79.jpeg"/><Relationship Id="rId2" Type="http://schemas.openxmlformats.org/officeDocument/2006/relationships/image" Target="../media/image1.png"/><Relationship Id="rId16" Type="http://schemas.openxmlformats.org/officeDocument/2006/relationships/slide" Target="slide41.xml"/><Relationship Id="rId1" Type="http://schemas.openxmlformats.org/officeDocument/2006/relationships/slideLayout" Target="../slideLayouts/slideLayout2.xml"/><Relationship Id="rId6" Type="http://schemas.openxmlformats.org/officeDocument/2006/relationships/slide" Target="slide43.xml"/><Relationship Id="rId11" Type="http://schemas.openxmlformats.org/officeDocument/2006/relationships/image" Target="../media/image78.jpeg"/><Relationship Id="rId5" Type="http://schemas.openxmlformats.org/officeDocument/2006/relationships/slide" Target="slide40.xml"/><Relationship Id="rId15" Type="http://schemas.openxmlformats.org/officeDocument/2006/relationships/slide" Target="slide44.xml"/><Relationship Id="rId10" Type="http://schemas.openxmlformats.org/officeDocument/2006/relationships/image" Target="../media/image77.jpeg"/><Relationship Id="rId4" Type="http://schemas.openxmlformats.org/officeDocument/2006/relationships/slide" Target="slide2.xml"/><Relationship Id="rId9" Type="http://schemas.openxmlformats.org/officeDocument/2006/relationships/image" Target="../media/image76.jpeg"/><Relationship Id="rId14" Type="http://schemas.openxmlformats.org/officeDocument/2006/relationships/slide" Target="slide4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" Target="slide38.xml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" Target="slide3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" Target="slide38.xml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" Target="slide38.xml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" Target="slide38.xml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" Target="slide38.xml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" Target="slide38.xml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595714"/>
            <a:ext cx="9144000" cy="218521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6800" b="1" cap="none" spc="50" dirty="0" smtClean="0">
                <a:ln w="11430">
                  <a:solidFill>
                    <a:schemeClr val="bg1"/>
                  </a:solidFill>
                </a:ln>
                <a:gradFill flip="none" rotWithShape="1">
                  <a:gsLst>
                    <a:gs pos="0">
                      <a:srgbClr val="000000"/>
                    </a:gs>
                    <a:gs pos="39999">
                      <a:srgbClr val="0A128C"/>
                    </a:gs>
                    <a:gs pos="70000">
                      <a:srgbClr val="181CC7"/>
                    </a:gs>
                    <a:gs pos="88000">
                      <a:srgbClr val="7005D4"/>
                    </a:gs>
                    <a:gs pos="100000">
                      <a:srgbClr val="8C3D91"/>
                    </a:gs>
                  </a:gsLst>
                  <a:lin ang="16200000" scaled="0"/>
                  <a:tileRect/>
                </a:gra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a:rPr>
              <a:t>Интерактивная</a:t>
            </a:r>
            <a:r>
              <a:rPr lang="ru-RU" sz="6800" b="1" cap="none" spc="50" dirty="0" smtClean="0">
                <a:ln w="11430">
                  <a:solidFill>
                    <a:srgbClr val="FF0000"/>
                  </a:solidFill>
                </a:ln>
                <a:gradFill flip="none" rotWithShape="1">
                  <a:gsLst>
                    <a:gs pos="0">
                      <a:srgbClr val="000000"/>
                    </a:gs>
                    <a:gs pos="39999">
                      <a:srgbClr val="0A128C"/>
                    </a:gs>
                    <a:gs pos="70000">
                      <a:srgbClr val="181CC7"/>
                    </a:gs>
                    <a:gs pos="88000">
                      <a:srgbClr val="7005D4"/>
                    </a:gs>
                    <a:gs pos="100000">
                      <a:srgbClr val="8C3D91"/>
                    </a:gs>
                  </a:gsLst>
                  <a:lin ang="16200000" scaled="0"/>
                  <a:tileRect/>
                </a:gra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ru-RU" sz="6800" b="1" cap="none" spc="50" dirty="0" smtClean="0">
                <a:ln w="11430">
                  <a:solidFill>
                    <a:schemeClr val="bg1"/>
                  </a:solidFill>
                </a:ln>
                <a:gradFill flip="none" rotWithShape="1">
                  <a:gsLst>
                    <a:gs pos="0">
                      <a:srgbClr val="000000"/>
                    </a:gs>
                    <a:gs pos="39999">
                      <a:srgbClr val="0A128C"/>
                    </a:gs>
                    <a:gs pos="70000">
                      <a:srgbClr val="181CC7"/>
                    </a:gs>
                    <a:gs pos="88000">
                      <a:srgbClr val="7005D4"/>
                    </a:gs>
                    <a:gs pos="100000">
                      <a:srgbClr val="8C3D91"/>
                    </a:gs>
                  </a:gsLst>
                  <a:lin ang="16200000" scaled="0"/>
                  <a:tileRect/>
                </a:gra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a:rPr>
              <a:t>интеллектуальная</a:t>
            </a:r>
            <a:r>
              <a:rPr lang="ru-RU" sz="6800" b="1" cap="none" spc="50" dirty="0" smtClean="0">
                <a:ln w="11430">
                  <a:solidFill>
                    <a:srgbClr val="FF0000"/>
                  </a:solidFill>
                </a:ln>
                <a:gradFill flip="none" rotWithShape="1">
                  <a:gsLst>
                    <a:gs pos="0">
                      <a:srgbClr val="000000"/>
                    </a:gs>
                    <a:gs pos="39999">
                      <a:srgbClr val="0A128C"/>
                    </a:gs>
                    <a:gs pos="70000">
                      <a:srgbClr val="181CC7"/>
                    </a:gs>
                    <a:gs pos="88000">
                      <a:srgbClr val="7005D4"/>
                    </a:gs>
                    <a:gs pos="100000">
                      <a:srgbClr val="8C3D91"/>
                    </a:gs>
                  </a:gsLst>
                  <a:lin ang="16200000" scaled="0"/>
                  <a:tileRect/>
                </a:gra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ru-RU" sz="6800" b="1" cap="none" spc="50" dirty="0" smtClean="0">
                <a:ln w="11430">
                  <a:solidFill>
                    <a:schemeClr val="bg1"/>
                  </a:solidFill>
                </a:ln>
                <a:gradFill flip="none" rotWithShape="1">
                  <a:gsLst>
                    <a:gs pos="0">
                      <a:srgbClr val="000000"/>
                    </a:gs>
                    <a:gs pos="39999">
                      <a:srgbClr val="0A128C"/>
                    </a:gs>
                    <a:gs pos="70000">
                      <a:srgbClr val="181CC7"/>
                    </a:gs>
                    <a:gs pos="88000">
                      <a:srgbClr val="7005D4"/>
                    </a:gs>
                    <a:gs pos="100000">
                      <a:srgbClr val="8C3D91"/>
                    </a:gs>
                  </a:gsLst>
                  <a:lin ang="16200000" scaled="0"/>
                  <a:tileRect/>
                </a:gra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a:rPr>
              <a:t>игра</a:t>
            </a:r>
            <a:endParaRPr lang="ru-RU" sz="6800" b="1" cap="none" spc="50" dirty="0">
              <a:ln w="11430">
                <a:solidFill>
                  <a:schemeClr val="bg1"/>
                </a:solidFill>
              </a:ln>
              <a:gradFill flip="none" rotWithShape="1">
                <a:gsLst>
                  <a:gs pos="0">
                    <a:srgbClr val="000000"/>
                  </a:gs>
                  <a:gs pos="39999">
                    <a:srgbClr val="0A128C"/>
                  </a:gs>
                  <a:gs pos="70000">
                    <a:srgbClr val="181CC7"/>
                  </a:gs>
                  <a:gs pos="88000">
                    <a:srgbClr val="7005D4"/>
                  </a:gs>
                  <a:gs pos="100000">
                    <a:srgbClr val="8C3D91"/>
                  </a:gs>
                </a:gsLst>
                <a:lin ang="16200000" scaled="0"/>
                <a:tileRect/>
              </a:gradFill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3154323"/>
            <a:ext cx="9144000" cy="113877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6800" b="1" spc="50" dirty="0" smtClean="0">
                <a:ln w="11430">
                  <a:solidFill>
                    <a:schemeClr val="bg1"/>
                  </a:solidFill>
                </a:ln>
                <a:gradFill flip="none" rotWithShape="1">
                  <a:gsLst>
                    <a:gs pos="0">
                      <a:srgbClr val="000000"/>
                    </a:gs>
                    <a:gs pos="39999">
                      <a:srgbClr val="0A128C"/>
                    </a:gs>
                    <a:gs pos="70000">
                      <a:srgbClr val="181CC7"/>
                    </a:gs>
                    <a:gs pos="88000">
                      <a:srgbClr val="7005D4"/>
                    </a:gs>
                    <a:gs pos="100000">
                      <a:srgbClr val="8C3D91"/>
                    </a:gs>
                  </a:gsLst>
                  <a:lin ang="16200000" scaled="0"/>
                  <a:tileRect/>
                </a:gra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a:rPr>
              <a:t>«Лексическое колесо»</a:t>
            </a:r>
            <a:endParaRPr lang="ru-RU" sz="6800" b="1" cap="none" spc="50" dirty="0">
              <a:ln w="11430">
                <a:solidFill>
                  <a:schemeClr val="bg1"/>
                </a:solidFill>
              </a:ln>
              <a:gradFill flip="none" rotWithShape="1">
                <a:gsLst>
                  <a:gs pos="0">
                    <a:srgbClr val="000000"/>
                  </a:gs>
                  <a:gs pos="39999">
                    <a:srgbClr val="0A128C"/>
                  </a:gs>
                  <a:gs pos="70000">
                    <a:srgbClr val="181CC7"/>
                  </a:gs>
                  <a:gs pos="88000">
                    <a:srgbClr val="7005D4"/>
                  </a:gs>
                  <a:gs pos="100000">
                    <a:srgbClr val="8C3D91"/>
                  </a:gs>
                </a:gsLst>
                <a:lin ang="16200000" scaled="0"/>
                <a:tileRect/>
              </a:gradFill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7956376" y="5661248"/>
            <a:ext cx="1259632" cy="1196752"/>
            <a:chOff x="7956376" y="5661248"/>
            <a:chExt cx="1259632" cy="1196752"/>
          </a:xfrm>
        </p:grpSpPr>
        <p:grpSp>
          <p:nvGrpSpPr>
            <p:cNvPr id="3" name="Группа 16"/>
            <p:cNvGrpSpPr/>
            <p:nvPr/>
          </p:nvGrpSpPr>
          <p:grpSpPr>
            <a:xfrm>
              <a:off x="7991873" y="5705872"/>
              <a:ext cx="1152127" cy="1152128"/>
              <a:chOff x="3635896" y="980728"/>
              <a:chExt cx="5350545" cy="5350545"/>
            </a:xfrm>
          </p:grpSpPr>
          <p:grpSp>
            <p:nvGrpSpPr>
              <p:cNvPr id="5" name="Группа 31"/>
              <p:cNvGrpSpPr/>
              <p:nvPr/>
            </p:nvGrpSpPr>
            <p:grpSpPr>
              <a:xfrm rot="1086530">
                <a:off x="3635896" y="980728"/>
                <a:ext cx="5350545" cy="5350545"/>
                <a:chOff x="3635896" y="980728"/>
                <a:chExt cx="5350545" cy="5350545"/>
              </a:xfrm>
            </p:grpSpPr>
            <p:pic>
              <p:nvPicPr>
                <p:cNvPr id="13" name="Picture 2" descr="http://s13.radikal.ru/i186/1109/b4/3159f430149d.png"/>
                <p:cNvPicPr>
                  <a:picLocks noChangeAspect="1" noChangeArrowheads="1"/>
                </p:cNvPicPr>
                <p:nvPr/>
              </p:nvPicPr>
              <p:blipFill>
                <a:blip r:embed="rId2" cstate="print"/>
                <a:srcRect/>
                <a:stretch>
                  <a:fillRect/>
                </a:stretch>
              </p:blipFill>
              <p:spPr bwMode="auto">
                <a:xfrm>
                  <a:off x="3635896" y="980728"/>
                  <a:ext cx="5350545" cy="5350545"/>
                </a:xfrm>
                <a:prstGeom prst="rect">
                  <a:avLst/>
                </a:prstGeom>
                <a:noFill/>
                <a:ln w="28575">
                  <a:noFill/>
                </a:ln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p:spPr>
            </p:pic>
            <p:grpSp>
              <p:nvGrpSpPr>
                <p:cNvPr id="14" name="Группа 29"/>
                <p:cNvGrpSpPr/>
                <p:nvPr/>
              </p:nvGrpSpPr>
              <p:grpSpPr>
                <a:xfrm>
                  <a:off x="4073331" y="1268760"/>
                  <a:ext cx="4522513" cy="4824536"/>
                  <a:chOff x="4073331" y="1268760"/>
                  <a:chExt cx="4522513" cy="4824536"/>
                </a:xfrm>
              </p:grpSpPr>
              <p:sp>
                <p:nvSpPr>
                  <p:cNvPr id="15" name="Скругленный прямоугольник 14"/>
                  <p:cNvSpPr/>
                  <p:nvPr/>
                </p:nvSpPr>
                <p:spPr>
                  <a:xfrm>
                    <a:off x="5076056" y="1268760"/>
                    <a:ext cx="2615788" cy="720080"/>
                  </a:xfrm>
                  <a:prstGeom prst="roundRect">
                    <a:avLst>
                      <a:gd name="adj" fmla="val 50000"/>
                    </a:avLst>
                  </a:prstGeom>
                  <a:gradFill flip="none" rotWithShape="1">
                    <a:gsLst>
                      <a:gs pos="75000">
                        <a:srgbClr val="F9B60F"/>
                      </a:gs>
                      <a:gs pos="0">
                        <a:srgbClr val="FF0000"/>
                      </a:gs>
                    </a:gsLst>
                    <a:lin ang="5400000" scaled="1"/>
                    <a:tileRect/>
                  </a:gradFill>
                  <a:ln>
                    <a:noFill/>
                  </a:ln>
                  <a:effectLst>
                    <a:outerShdw blurRad="190500" dist="228600" dir="2700000" algn="ctr">
                      <a:srgbClr val="000000">
                        <a:alpha val="30000"/>
                      </a:srgbClr>
                    </a:outerShdw>
                  </a:effectLst>
                  <a:scene3d>
                    <a:camera prst="orthographicFront">
                      <a:rot lat="0" lon="0" rev="0"/>
                    </a:camera>
                    <a:lightRig rig="glow" dir="t">
                      <a:rot lat="0" lon="0" rev="4800000"/>
                    </a:lightRig>
                  </a:scene3d>
                  <a:sp3d prstMaterial="matte">
                    <a:bevelT w="127000" h="6350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sz="400" b="1" i="1" dirty="0" smtClean="0">
                      <a:solidFill>
                        <a:schemeClr val="bg1"/>
                      </a:solidFill>
                      <a:latin typeface="Times New Roman" pitchFamily="18" charset="0"/>
                      <a:cs typeface="Times New Roman" pitchFamily="18" charset="0"/>
                    </a:endParaRPr>
                  </a:p>
                  <a:p>
                    <a:pPr algn="ctr"/>
                    <a:r>
                      <a:rPr lang="ru-RU" sz="400" b="1" i="1" dirty="0" smtClean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rPr>
                      <a:t>Историзмы</a:t>
                    </a:r>
                  </a:p>
                  <a:p>
                    <a:pPr algn="ctr"/>
                    <a:endParaRPr lang="ru-RU" sz="400" b="1" i="1" dirty="0">
                      <a:solidFill>
                        <a:schemeClr val="bg1"/>
                      </a:solidFill>
                      <a:latin typeface="Times New Roman" pitchFamily="18" charset="0"/>
                      <a:cs typeface="Times New Roman" pitchFamily="18" charset="0"/>
                    </a:endParaRPr>
                  </a:p>
                </p:txBody>
              </p:sp>
              <p:sp>
                <p:nvSpPr>
                  <p:cNvPr id="16" name="Скругленный прямоугольник 15"/>
                  <p:cNvSpPr/>
                  <p:nvPr/>
                </p:nvSpPr>
                <p:spPr>
                  <a:xfrm rot="3704845">
                    <a:off x="7106465" y="2379675"/>
                    <a:ext cx="2197436" cy="781323"/>
                  </a:xfrm>
                  <a:prstGeom prst="roundRect">
                    <a:avLst>
                      <a:gd name="adj" fmla="val 50000"/>
                    </a:avLst>
                  </a:prstGeom>
                  <a:gradFill flip="none" rotWithShape="1">
                    <a:gsLst>
                      <a:gs pos="75000">
                        <a:srgbClr val="F9B60F"/>
                      </a:gs>
                      <a:gs pos="0">
                        <a:srgbClr val="FFFF00"/>
                      </a:gs>
                    </a:gsLst>
                    <a:lin ang="16200000" scaled="1"/>
                    <a:tileRect/>
                  </a:gradFill>
                  <a:ln>
                    <a:noFill/>
                  </a:ln>
                  <a:effectLst>
                    <a:outerShdw blurRad="190500" dist="228600" dir="2700000" algn="ctr">
                      <a:srgbClr val="000000">
                        <a:alpha val="30000"/>
                      </a:srgbClr>
                    </a:outerShdw>
                  </a:effectLst>
                  <a:scene3d>
                    <a:camera prst="orthographicFront">
                      <a:rot lat="0" lon="0" rev="0"/>
                    </a:camera>
                    <a:lightRig rig="glow" dir="t">
                      <a:rot lat="0" lon="0" rev="4800000"/>
                    </a:lightRig>
                  </a:scene3d>
                  <a:sp3d prstMaterial="matte">
                    <a:bevelT w="127000" h="6350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sz="400" b="1" i="1" dirty="0" smtClean="0">
                      <a:solidFill>
                        <a:schemeClr val="bg1"/>
                      </a:solidFill>
                      <a:latin typeface="Times New Roman" pitchFamily="18" charset="0"/>
                      <a:cs typeface="Times New Roman" pitchFamily="18" charset="0"/>
                    </a:endParaRPr>
                  </a:p>
                  <a:p>
                    <a:pPr algn="ctr"/>
                    <a:r>
                      <a:rPr lang="ru-RU" sz="400" b="1" i="1" dirty="0" smtClean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rPr>
                      <a:t>Архаизмы</a:t>
                    </a:r>
                  </a:p>
                  <a:p>
                    <a:pPr algn="ctr"/>
                    <a:endParaRPr lang="ru-RU" sz="400" b="1" i="1" dirty="0">
                      <a:solidFill>
                        <a:schemeClr val="bg1"/>
                      </a:solidFill>
                      <a:latin typeface="Times New Roman" pitchFamily="18" charset="0"/>
                      <a:cs typeface="Times New Roman" pitchFamily="18" charset="0"/>
                    </a:endParaRPr>
                  </a:p>
                </p:txBody>
              </p:sp>
              <p:sp>
                <p:nvSpPr>
                  <p:cNvPr id="17" name="Скругленный прямоугольник 16"/>
                  <p:cNvSpPr/>
                  <p:nvPr/>
                </p:nvSpPr>
                <p:spPr>
                  <a:xfrm rot="7293084">
                    <a:off x="7052971" y="4356139"/>
                    <a:ext cx="2102546" cy="781323"/>
                  </a:xfrm>
                  <a:prstGeom prst="roundRect">
                    <a:avLst>
                      <a:gd name="adj" fmla="val 50000"/>
                    </a:avLst>
                  </a:prstGeom>
                  <a:gradFill flip="none" rotWithShape="1">
                    <a:gsLst>
                      <a:gs pos="60000">
                        <a:srgbClr val="F8F200"/>
                      </a:gs>
                      <a:gs pos="15000">
                        <a:srgbClr val="31EF3A"/>
                      </a:gs>
                    </a:gsLst>
                    <a:lin ang="16200000" scaled="1"/>
                    <a:tileRect/>
                  </a:gradFill>
                  <a:ln>
                    <a:noFill/>
                  </a:ln>
                  <a:effectLst>
                    <a:outerShdw blurRad="190500" dist="228600" dir="2700000" algn="ctr">
                      <a:srgbClr val="000000">
                        <a:alpha val="30000"/>
                      </a:srgbClr>
                    </a:outerShdw>
                  </a:effectLst>
                  <a:scene3d>
                    <a:camera prst="orthographicFront">
                      <a:rot lat="0" lon="0" rev="0"/>
                    </a:camera>
                    <a:lightRig rig="glow" dir="t">
                      <a:rot lat="0" lon="0" rev="4800000"/>
                    </a:lightRig>
                  </a:scene3d>
                  <a:sp3d prstMaterial="matte">
                    <a:bevelT w="127000" h="6350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ru-RU" sz="400" b="1" i="1" dirty="0" smtClean="0">
                      <a:solidFill>
                        <a:schemeClr val="bg1"/>
                      </a:solidFill>
                      <a:latin typeface="Times New Roman" pitchFamily="18" charset="0"/>
                      <a:ea typeface="Calibri" pitchFamily="34" charset="0"/>
                      <a:cs typeface="Times New Roman" pitchFamily="18" charset="0"/>
                    </a:endParaRPr>
                  </a:p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r>
                      <a:rPr lang="ru-RU" sz="400" b="1" i="1" dirty="0" smtClean="0">
                        <a:solidFill>
                          <a:schemeClr val="bg1"/>
                        </a:solidFill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rPr>
                      <a:t>Антонимы</a:t>
                    </a:r>
                    <a:endParaRPr lang="ru-RU" sz="400" b="1" i="1" dirty="0" smtClean="0">
                      <a:solidFill>
                        <a:schemeClr val="bg1"/>
                      </a:solidFill>
                      <a:latin typeface="Times New Roman" pitchFamily="18" charset="0"/>
                      <a:cs typeface="Times New Roman" pitchFamily="18" charset="0"/>
                    </a:endParaRPr>
                  </a:p>
                  <a:p>
                    <a:pPr lvl="0" algn="ctr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ru-RU" sz="400" b="1" i="1" dirty="0" smtClean="0">
                      <a:solidFill>
                        <a:schemeClr val="bg1"/>
                      </a:solidFill>
                      <a:latin typeface="Times New Roman" pitchFamily="18" charset="0"/>
                      <a:cs typeface="Times New Roman" pitchFamily="18" charset="0"/>
                    </a:endParaRPr>
                  </a:p>
                </p:txBody>
              </p:sp>
              <p:sp>
                <p:nvSpPr>
                  <p:cNvPr id="18" name="Скругленный прямоугольник 17"/>
                  <p:cNvSpPr/>
                  <p:nvPr/>
                </p:nvSpPr>
                <p:spPr>
                  <a:xfrm rot="14127254">
                    <a:off x="3432562" y="4193919"/>
                    <a:ext cx="2093165" cy="781323"/>
                  </a:xfrm>
                  <a:prstGeom prst="roundRect">
                    <a:avLst>
                      <a:gd name="adj" fmla="val 50000"/>
                    </a:avLst>
                  </a:prstGeom>
                  <a:gradFill>
                    <a:gsLst>
                      <a:gs pos="46000">
                        <a:srgbClr val="00B0F0"/>
                      </a:gs>
                      <a:gs pos="0">
                        <a:srgbClr val="0036A2"/>
                      </a:gs>
                    </a:gsLst>
                    <a:lin ang="16200000" scaled="1"/>
                  </a:gradFill>
                  <a:ln>
                    <a:noFill/>
                  </a:ln>
                  <a:effectLst>
                    <a:outerShdw blurRad="190500" dist="228600" dir="2700000" algn="ctr">
                      <a:srgbClr val="000000">
                        <a:alpha val="30000"/>
                      </a:srgbClr>
                    </a:outerShdw>
                  </a:effectLst>
                  <a:scene3d>
                    <a:camera prst="orthographicFront">
                      <a:rot lat="0" lon="0" rev="0"/>
                    </a:camera>
                    <a:lightRig rig="glow" dir="t">
                      <a:rot lat="0" lon="0" rev="4800000"/>
                    </a:lightRig>
                  </a:scene3d>
                  <a:sp3d prstMaterial="matte">
                    <a:bevelT w="127000" h="6350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sz="400" b="1" i="1" dirty="0" smtClean="0">
                      <a:solidFill>
                        <a:schemeClr val="bg1"/>
                      </a:solidFill>
                      <a:latin typeface="Times New Roman" pitchFamily="18" charset="0"/>
                      <a:cs typeface="Times New Roman" pitchFamily="18" charset="0"/>
                    </a:endParaRPr>
                  </a:p>
                  <a:p>
                    <a:pPr algn="ctr"/>
                    <a:r>
                      <a:rPr lang="ru-RU" sz="400" b="1" i="1" dirty="0" smtClean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rPr>
                      <a:t>Синонимы</a:t>
                    </a:r>
                  </a:p>
                  <a:p>
                    <a:pPr algn="ctr"/>
                    <a:endParaRPr lang="ru-RU" sz="400" b="1" i="1" dirty="0">
                      <a:solidFill>
                        <a:schemeClr val="bg1"/>
                      </a:solidFill>
                      <a:latin typeface="Times New Roman" pitchFamily="18" charset="0"/>
                      <a:cs typeface="Times New Roman" pitchFamily="18" charset="0"/>
                    </a:endParaRPr>
                  </a:p>
                </p:txBody>
              </p:sp>
              <p:sp>
                <p:nvSpPr>
                  <p:cNvPr id="19" name="Скругленный прямоугольник 18"/>
                  <p:cNvSpPr/>
                  <p:nvPr/>
                </p:nvSpPr>
                <p:spPr>
                  <a:xfrm rot="17928923">
                    <a:off x="3348278" y="2246838"/>
                    <a:ext cx="2231430" cy="781323"/>
                  </a:xfrm>
                  <a:prstGeom prst="roundRect">
                    <a:avLst>
                      <a:gd name="adj" fmla="val 50000"/>
                    </a:avLst>
                  </a:prstGeom>
                  <a:gradFill flip="none" rotWithShape="1">
                    <a:gsLst>
                      <a:gs pos="46000">
                        <a:srgbClr val="AC28C2"/>
                      </a:gs>
                      <a:gs pos="0">
                        <a:srgbClr val="0036A2"/>
                      </a:gs>
                    </a:gsLst>
                    <a:lin ang="5400000" scaled="1"/>
                    <a:tileRect/>
                  </a:gradFill>
                  <a:ln>
                    <a:noFill/>
                  </a:ln>
                  <a:effectLst>
                    <a:outerShdw blurRad="190500" dist="228600" dir="2700000" algn="ctr">
                      <a:srgbClr val="000000">
                        <a:alpha val="30000"/>
                      </a:srgbClr>
                    </a:outerShdw>
                  </a:effectLst>
                  <a:scene3d>
                    <a:camera prst="orthographicFront">
                      <a:rot lat="0" lon="0" rev="0"/>
                    </a:camera>
                    <a:lightRig rig="glow" dir="t">
                      <a:rot lat="0" lon="0" rev="4800000"/>
                    </a:lightRig>
                  </a:scene3d>
                  <a:sp3d prstMaterial="matte">
                    <a:bevelT w="127000" h="6350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sz="400" b="1" i="1" dirty="0" smtClean="0">
                      <a:solidFill>
                        <a:schemeClr val="bg1"/>
                      </a:solidFill>
                      <a:latin typeface="Times New Roman" pitchFamily="18" charset="0"/>
                      <a:cs typeface="Times New Roman" pitchFamily="18" charset="0"/>
                    </a:endParaRPr>
                  </a:p>
                  <a:p>
                    <a:pPr algn="ctr"/>
                    <a:r>
                      <a:rPr lang="ru-RU" sz="400" b="1" i="1" dirty="0" smtClean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rPr>
                      <a:t>Омонимы</a:t>
                    </a:r>
                  </a:p>
                  <a:p>
                    <a:pPr algn="ctr"/>
                    <a:endParaRPr lang="ru-RU" sz="400" b="1" i="1" dirty="0">
                      <a:solidFill>
                        <a:schemeClr val="bg1"/>
                      </a:solidFill>
                      <a:latin typeface="Times New Roman" pitchFamily="18" charset="0"/>
                      <a:cs typeface="Times New Roman" pitchFamily="18" charset="0"/>
                    </a:endParaRPr>
                  </a:p>
                </p:txBody>
              </p:sp>
              <p:sp>
                <p:nvSpPr>
                  <p:cNvPr id="20" name="Скругленный прямоугольник 19"/>
                  <p:cNvSpPr/>
                  <p:nvPr/>
                </p:nvSpPr>
                <p:spPr>
                  <a:xfrm rot="10800000">
                    <a:off x="4932041" y="5373216"/>
                    <a:ext cx="2640010" cy="720080"/>
                  </a:xfrm>
                  <a:prstGeom prst="roundRect">
                    <a:avLst>
                      <a:gd name="adj" fmla="val 50000"/>
                    </a:avLst>
                  </a:prstGeom>
                  <a:gradFill>
                    <a:gsLst>
                      <a:gs pos="60000">
                        <a:srgbClr val="31EF3A"/>
                      </a:gs>
                      <a:gs pos="0">
                        <a:srgbClr val="00B0F0"/>
                      </a:gs>
                    </a:gsLst>
                    <a:lin ang="16200000" scaled="1"/>
                  </a:gradFill>
                  <a:ln>
                    <a:noFill/>
                  </a:ln>
                  <a:effectLst>
                    <a:outerShdw blurRad="190500" dist="228600" dir="2700000" algn="ctr">
                      <a:srgbClr val="000000">
                        <a:alpha val="30000"/>
                      </a:srgbClr>
                    </a:outerShdw>
                  </a:effectLst>
                  <a:scene3d>
                    <a:camera prst="orthographicFront">
                      <a:rot lat="0" lon="0" rev="0"/>
                    </a:camera>
                    <a:lightRig rig="glow" dir="t">
                      <a:rot lat="0" lon="0" rev="4800000"/>
                    </a:lightRig>
                  </a:scene3d>
                  <a:sp3d prstMaterial="matte">
                    <a:bevelT w="127000" h="6350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ru-RU" sz="400" b="1" i="1" dirty="0" smtClean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rPr>
                      <a:t>Фразеологизмы</a:t>
                    </a:r>
                    <a:endParaRPr lang="ru-RU" sz="400" b="1" i="1" dirty="0">
                      <a:solidFill>
                        <a:schemeClr val="bg1"/>
                      </a:solidFill>
                      <a:latin typeface="Times New Roman" pitchFamily="18" charset="0"/>
                      <a:cs typeface="Times New Roman" pitchFamily="18" charset="0"/>
                    </a:endParaRPr>
                  </a:p>
                </p:txBody>
              </p:sp>
            </p:grpSp>
          </p:grpSp>
          <p:grpSp>
            <p:nvGrpSpPr>
              <p:cNvPr id="6" name="Группа 45"/>
              <p:cNvGrpSpPr/>
              <p:nvPr/>
            </p:nvGrpSpPr>
            <p:grpSpPr>
              <a:xfrm>
                <a:off x="3988052" y="1405438"/>
                <a:ext cx="4558408" cy="4493888"/>
                <a:chOff x="3988052" y="1405438"/>
                <a:chExt cx="4558408" cy="4493888"/>
              </a:xfrm>
            </p:grpSpPr>
            <p:pic>
              <p:nvPicPr>
                <p:cNvPr id="7" name="Picture 4" descr="http://qvectors.net/downloads/images/vector/misc/4768-colorful-swirls-vector-graphics-full.png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rcRect l="36854" t="23365" r="31016" b="22467"/>
                <a:stretch>
                  <a:fillRect/>
                </a:stretch>
              </p:blipFill>
              <p:spPr bwMode="auto">
                <a:xfrm rot="21009330">
                  <a:off x="5542720" y="1405438"/>
                  <a:ext cx="936104" cy="2330307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8" name="Picture 4" descr="http://qvectors.net/downloads/images/vector/misc/4768-colorful-swirls-vector-graphics-full.png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rcRect l="36854" t="23365" r="31016" b="22467"/>
                <a:stretch>
                  <a:fillRect/>
                </a:stretch>
              </p:blipFill>
              <p:spPr bwMode="auto">
                <a:xfrm rot="14308957">
                  <a:off x="4978171" y="3270433"/>
                  <a:ext cx="936104" cy="2336631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9" name="Picture 4" descr="http://qvectors.net/downloads/images/vector/misc/4768-colorful-swirls-vector-graphics-full.png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rcRect l="36854" t="23365" r="31016" b="22467"/>
                <a:stretch>
                  <a:fillRect/>
                </a:stretch>
              </p:blipFill>
              <p:spPr bwMode="auto">
                <a:xfrm rot="10285170">
                  <a:off x="6176678" y="3623752"/>
                  <a:ext cx="936104" cy="2275574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0" name="Picture 4" descr="http://qvectors.net/downloads/images/vector/misc/4768-colorful-swirls-vector-graphics-full.png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rcRect l="36854" t="23365" r="31016" b="22467"/>
                <a:stretch>
                  <a:fillRect/>
                </a:stretch>
              </p:blipFill>
              <p:spPr bwMode="auto">
                <a:xfrm rot="6619554">
                  <a:off x="6891603" y="2877325"/>
                  <a:ext cx="936104" cy="2373611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1" name="Picture 4" descr="http://qvectors.net/downloads/images/vector/misc/4768-colorful-swirls-vector-graphics-full.png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rcRect l="36854" t="23365" r="31016" b="22467"/>
                <a:stretch>
                  <a:fillRect/>
                </a:stretch>
              </p:blipFill>
              <p:spPr bwMode="auto">
                <a:xfrm rot="3297052">
                  <a:off x="6664066" y="1789731"/>
                  <a:ext cx="936104" cy="240970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2" name="Picture 4" descr="http://qvectors.net/downloads/images/vector/misc/4768-colorful-swirls-vector-graphics-full.png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rcRect l="36854" t="23365" r="31016" b="22467"/>
                <a:stretch>
                  <a:fillRect/>
                </a:stretch>
              </p:blipFill>
              <p:spPr bwMode="auto">
                <a:xfrm rot="17424751">
                  <a:off x="4736193" y="2142399"/>
                  <a:ext cx="936104" cy="243238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</p:grpSp>
        <p:sp>
          <p:nvSpPr>
            <p:cNvPr id="4" name="Управляющая кнопка: настраиваемая 3">
              <a:hlinkClick r:id="rId4" action="ppaction://hlinksldjump" highlightClick="1"/>
            </p:cNvPr>
            <p:cNvSpPr/>
            <p:nvPr/>
          </p:nvSpPr>
          <p:spPr>
            <a:xfrm>
              <a:off x="7956376" y="5661248"/>
              <a:ext cx="1259632" cy="1196752"/>
            </a:xfrm>
            <a:prstGeom prst="actionButtonBlank">
              <a:avLst/>
            </a:prstGeom>
            <a:solidFill>
              <a:srgbClr val="4F81BD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0" y="0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6000" b="1" dirty="0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Выберите задание</a:t>
            </a:r>
            <a:endParaRPr lang="ru-RU" sz="6000" b="1" dirty="0">
              <a:ln w="11430"/>
              <a:solidFill>
                <a:schemeClr val="bg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grpSp>
        <p:nvGrpSpPr>
          <p:cNvPr id="25" name="Группа 24"/>
          <p:cNvGrpSpPr/>
          <p:nvPr/>
        </p:nvGrpSpPr>
        <p:grpSpPr>
          <a:xfrm>
            <a:off x="3563888" y="1844824"/>
            <a:ext cx="1944216" cy="1512168"/>
            <a:chOff x="3563888" y="1844824"/>
            <a:chExt cx="1944216" cy="1512168"/>
          </a:xfrm>
        </p:grpSpPr>
        <p:sp>
          <p:nvSpPr>
            <p:cNvPr id="26" name="Скругленный прямоугольник 25"/>
            <p:cNvSpPr/>
            <p:nvPr/>
          </p:nvSpPr>
          <p:spPr>
            <a:xfrm>
              <a:off x="3563888" y="1916832"/>
              <a:ext cx="1944216" cy="1440160"/>
            </a:xfrm>
            <a:prstGeom prst="roundRect">
              <a:avLst/>
            </a:prstGeom>
            <a:gradFill>
              <a:gsLst>
                <a:gs pos="0">
                  <a:srgbClr val="03D4A8"/>
                </a:gs>
                <a:gs pos="25000">
                  <a:srgbClr val="21D6E0"/>
                </a:gs>
                <a:gs pos="75000">
                  <a:srgbClr val="0087E6"/>
                </a:gs>
                <a:gs pos="100000">
                  <a:srgbClr val="005CBF"/>
                </a:gs>
              </a:gsLst>
              <a:lin ang="5400000" scaled="0"/>
            </a:gra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8000" dirty="0" smtClean="0">
                  <a:solidFill>
                    <a:srgbClr val="FFFF00"/>
                  </a:solidFill>
                  <a:latin typeface="Monotype Corsiva" pitchFamily="66" charset="0"/>
                </a:rPr>
                <a:t>2</a:t>
              </a:r>
              <a:endParaRPr lang="ru-RU" sz="8000" dirty="0">
                <a:solidFill>
                  <a:srgbClr val="FFFF00"/>
                </a:solidFill>
                <a:latin typeface="Monotype Corsiva" pitchFamily="66" charset="0"/>
              </a:endParaRPr>
            </a:p>
          </p:txBody>
        </p:sp>
        <p:sp>
          <p:nvSpPr>
            <p:cNvPr id="27" name="Управляющая кнопка: настраиваемая 26">
              <a:hlinkClick r:id="rId5" action="ppaction://hlinksldjump" highlightClick="1"/>
            </p:cNvPr>
            <p:cNvSpPr/>
            <p:nvPr/>
          </p:nvSpPr>
          <p:spPr>
            <a:xfrm>
              <a:off x="3563888" y="1844824"/>
              <a:ext cx="1944216" cy="1512168"/>
            </a:xfrm>
            <a:prstGeom prst="actionButtonBlank">
              <a:avLst/>
            </a:prstGeom>
            <a:solidFill>
              <a:srgbClr val="4F81BD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8" name="Группа 27"/>
          <p:cNvGrpSpPr/>
          <p:nvPr/>
        </p:nvGrpSpPr>
        <p:grpSpPr>
          <a:xfrm>
            <a:off x="6444208" y="1844824"/>
            <a:ext cx="1944216" cy="1512168"/>
            <a:chOff x="6444208" y="1844824"/>
            <a:chExt cx="1944216" cy="1512168"/>
          </a:xfrm>
        </p:grpSpPr>
        <p:sp>
          <p:nvSpPr>
            <p:cNvPr id="29" name="Скругленный прямоугольник 28"/>
            <p:cNvSpPr/>
            <p:nvPr/>
          </p:nvSpPr>
          <p:spPr>
            <a:xfrm>
              <a:off x="6444208" y="1916832"/>
              <a:ext cx="1944216" cy="1440160"/>
            </a:xfrm>
            <a:prstGeom prst="roundRect">
              <a:avLst/>
            </a:prstGeom>
            <a:gradFill>
              <a:gsLst>
                <a:gs pos="0">
                  <a:srgbClr val="03D4A8"/>
                </a:gs>
                <a:gs pos="25000">
                  <a:srgbClr val="21D6E0"/>
                </a:gs>
                <a:gs pos="75000">
                  <a:srgbClr val="0087E6"/>
                </a:gs>
                <a:gs pos="100000">
                  <a:srgbClr val="005CBF"/>
                </a:gs>
              </a:gsLst>
              <a:lin ang="5400000" scaled="0"/>
            </a:gra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8000" dirty="0" smtClean="0">
                  <a:solidFill>
                    <a:srgbClr val="FFFF00"/>
                  </a:solidFill>
                  <a:latin typeface="Monotype Corsiva" pitchFamily="66" charset="0"/>
                </a:rPr>
                <a:t>3</a:t>
              </a:r>
              <a:endParaRPr lang="ru-RU" sz="8000" dirty="0">
                <a:solidFill>
                  <a:srgbClr val="FFFF00"/>
                </a:solidFill>
                <a:latin typeface="Monotype Corsiva" pitchFamily="66" charset="0"/>
              </a:endParaRPr>
            </a:p>
          </p:txBody>
        </p:sp>
        <p:sp>
          <p:nvSpPr>
            <p:cNvPr id="30" name="Управляющая кнопка: настраиваемая 29">
              <a:hlinkClick r:id="rId6" action="ppaction://hlinksldjump" highlightClick="1"/>
            </p:cNvPr>
            <p:cNvSpPr/>
            <p:nvPr/>
          </p:nvSpPr>
          <p:spPr>
            <a:xfrm>
              <a:off x="6444208" y="1844824"/>
              <a:ext cx="1944216" cy="1512168"/>
            </a:xfrm>
            <a:prstGeom prst="actionButtonBlank">
              <a:avLst/>
            </a:prstGeom>
            <a:solidFill>
              <a:srgbClr val="4F81BD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34" name="Группа 33"/>
          <p:cNvGrpSpPr/>
          <p:nvPr/>
        </p:nvGrpSpPr>
        <p:grpSpPr>
          <a:xfrm>
            <a:off x="3563888" y="3861048"/>
            <a:ext cx="1944216" cy="1512168"/>
            <a:chOff x="3563888" y="3861048"/>
            <a:chExt cx="1944216" cy="1512168"/>
          </a:xfrm>
        </p:grpSpPr>
        <p:sp>
          <p:nvSpPr>
            <p:cNvPr id="35" name="Скругленный прямоугольник 34"/>
            <p:cNvSpPr/>
            <p:nvPr/>
          </p:nvSpPr>
          <p:spPr>
            <a:xfrm>
              <a:off x="3563888" y="3861048"/>
              <a:ext cx="1944216" cy="1440160"/>
            </a:xfrm>
            <a:prstGeom prst="roundRect">
              <a:avLst/>
            </a:prstGeom>
            <a:gradFill>
              <a:gsLst>
                <a:gs pos="0">
                  <a:srgbClr val="03D4A8"/>
                </a:gs>
                <a:gs pos="25000">
                  <a:srgbClr val="21D6E0"/>
                </a:gs>
                <a:gs pos="75000">
                  <a:srgbClr val="0087E6"/>
                </a:gs>
                <a:gs pos="100000">
                  <a:srgbClr val="005CBF"/>
                </a:gs>
              </a:gsLst>
              <a:lin ang="5400000" scaled="0"/>
            </a:gra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8000" dirty="0" smtClean="0">
                  <a:solidFill>
                    <a:srgbClr val="FFFF00"/>
                  </a:solidFill>
                  <a:latin typeface="Monotype Corsiva" pitchFamily="66" charset="0"/>
                </a:rPr>
                <a:t>5</a:t>
              </a:r>
              <a:endParaRPr lang="ru-RU" sz="8000" dirty="0">
                <a:solidFill>
                  <a:srgbClr val="FFFF00"/>
                </a:solidFill>
                <a:latin typeface="Monotype Corsiva" pitchFamily="66" charset="0"/>
              </a:endParaRPr>
            </a:p>
          </p:txBody>
        </p:sp>
        <p:sp>
          <p:nvSpPr>
            <p:cNvPr id="36" name="Управляющая кнопка: настраиваемая 35">
              <a:hlinkClick r:id="rId7" action="ppaction://hlinksldjump" highlightClick="1"/>
            </p:cNvPr>
            <p:cNvSpPr/>
            <p:nvPr/>
          </p:nvSpPr>
          <p:spPr>
            <a:xfrm>
              <a:off x="3563888" y="3861048"/>
              <a:ext cx="1944216" cy="1512168"/>
            </a:xfrm>
            <a:prstGeom prst="actionButtonBlank">
              <a:avLst/>
            </a:prstGeom>
            <a:solidFill>
              <a:srgbClr val="4F81BD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2050" name="Picture 2" descr="I:\Новая папка (3)\2623335169.jpg"/>
          <p:cNvPicPr>
            <a:picLocks noChangeAspect="1" noChangeArrowheads="1"/>
          </p:cNvPicPr>
          <p:nvPr/>
        </p:nvPicPr>
        <p:blipFill>
          <a:blip r:embed="rId8" cstate="print"/>
          <a:srcRect t="21148"/>
          <a:stretch>
            <a:fillRect/>
          </a:stretch>
        </p:blipFill>
        <p:spPr bwMode="auto">
          <a:xfrm rot="1213601">
            <a:off x="7500967" y="874545"/>
            <a:ext cx="1581904" cy="6357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1" name="Picture 3" descr="I:\Новая папка (3)\maxresdefault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20314672">
            <a:off x="294535" y="5888653"/>
            <a:ext cx="1490937" cy="7607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2" name="Picture 4" descr="I:\Новая папка (3)\s-7ee42d26310a058869399ae709bff57d51250077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79512" y="764704"/>
            <a:ext cx="1259632" cy="8129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3" name="Picture 5" descr="I:\Новая папка (3)\yo-wpb1.jpg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070506"/>
              </a:clrFrom>
              <a:clrTo>
                <a:srgbClr val="070506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20358609">
            <a:off x="55198" y="2747826"/>
            <a:ext cx="848928" cy="1489348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2054" name="Picture 6" descr="I:\Новая папка (3)\0_88f38_9c2095c3_orig.pn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995936" y="5733256"/>
            <a:ext cx="2160240" cy="877744"/>
          </a:xfrm>
          <a:prstGeom prst="rect">
            <a:avLst/>
          </a:prstGeom>
          <a:noFill/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2055" name="Picture 7" descr="I:\Новая папка (3)\13711-5-f.jpg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4741072">
            <a:off x="7745565" y="2906544"/>
            <a:ext cx="1824202" cy="1368152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  <a:softEdge rad="31750"/>
          </a:effectLst>
        </p:spPr>
      </p:pic>
      <p:grpSp>
        <p:nvGrpSpPr>
          <p:cNvPr id="31" name="Группа 30"/>
          <p:cNvGrpSpPr/>
          <p:nvPr/>
        </p:nvGrpSpPr>
        <p:grpSpPr>
          <a:xfrm>
            <a:off x="755576" y="3789040"/>
            <a:ext cx="1944216" cy="1512168"/>
            <a:chOff x="755576" y="3789040"/>
            <a:chExt cx="1944216" cy="1512168"/>
          </a:xfrm>
        </p:grpSpPr>
        <p:sp>
          <p:nvSpPr>
            <p:cNvPr id="32" name="Скругленный прямоугольник 31"/>
            <p:cNvSpPr/>
            <p:nvPr/>
          </p:nvSpPr>
          <p:spPr>
            <a:xfrm>
              <a:off x="755576" y="3861048"/>
              <a:ext cx="1944216" cy="1440160"/>
            </a:xfrm>
            <a:prstGeom prst="roundRect">
              <a:avLst/>
            </a:prstGeom>
            <a:gradFill>
              <a:gsLst>
                <a:gs pos="0">
                  <a:srgbClr val="03D4A8"/>
                </a:gs>
                <a:gs pos="25000">
                  <a:srgbClr val="21D6E0"/>
                </a:gs>
                <a:gs pos="75000">
                  <a:srgbClr val="0087E6"/>
                </a:gs>
                <a:gs pos="100000">
                  <a:srgbClr val="005CBF"/>
                </a:gs>
              </a:gsLst>
              <a:lin ang="5400000" scaled="0"/>
            </a:gra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8000" dirty="0" smtClean="0">
                  <a:solidFill>
                    <a:srgbClr val="FFFF00"/>
                  </a:solidFill>
                  <a:latin typeface="Monotype Corsiva" pitchFamily="66" charset="0"/>
                </a:rPr>
                <a:t>4</a:t>
              </a:r>
              <a:endParaRPr lang="ru-RU" sz="8000" dirty="0">
                <a:solidFill>
                  <a:srgbClr val="FFFF00"/>
                </a:solidFill>
                <a:latin typeface="Monotype Corsiva" pitchFamily="66" charset="0"/>
              </a:endParaRPr>
            </a:p>
          </p:txBody>
        </p:sp>
        <p:sp>
          <p:nvSpPr>
            <p:cNvPr id="33" name="Управляющая кнопка: настраиваемая 32">
              <a:hlinkClick r:id="rId14" action="ppaction://hlinksldjump" highlightClick="1"/>
            </p:cNvPr>
            <p:cNvSpPr/>
            <p:nvPr/>
          </p:nvSpPr>
          <p:spPr>
            <a:xfrm>
              <a:off x="755576" y="3789040"/>
              <a:ext cx="1944216" cy="1512168"/>
            </a:xfrm>
            <a:prstGeom prst="actionButtonBlank">
              <a:avLst/>
            </a:prstGeom>
            <a:solidFill>
              <a:srgbClr val="4F81BD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2" name="Группа 21"/>
          <p:cNvGrpSpPr/>
          <p:nvPr/>
        </p:nvGrpSpPr>
        <p:grpSpPr>
          <a:xfrm>
            <a:off x="755576" y="1844824"/>
            <a:ext cx="1944216" cy="1512168"/>
            <a:chOff x="755576" y="1844824"/>
            <a:chExt cx="1944216" cy="1512168"/>
          </a:xfrm>
        </p:grpSpPr>
        <p:sp>
          <p:nvSpPr>
            <p:cNvPr id="23" name="Скругленный прямоугольник 22"/>
            <p:cNvSpPr/>
            <p:nvPr/>
          </p:nvSpPr>
          <p:spPr>
            <a:xfrm>
              <a:off x="755576" y="1916832"/>
              <a:ext cx="1944216" cy="1440160"/>
            </a:xfrm>
            <a:prstGeom prst="roundRect">
              <a:avLst/>
            </a:prstGeom>
            <a:gradFill>
              <a:gsLst>
                <a:gs pos="0">
                  <a:srgbClr val="03D4A8"/>
                </a:gs>
                <a:gs pos="25000">
                  <a:srgbClr val="21D6E0"/>
                </a:gs>
                <a:gs pos="75000">
                  <a:srgbClr val="0087E6"/>
                </a:gs>
                <a:gs pos="100000">
                  <a:srgbClr val="005CBF"/>
                </a:gs>
              </a:gsLst>
              <a:lin ang="5400000" scaled="0"/>
            </a:gra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8000" dirty="0" smtClean="0">
                  <a:solidFill>
                    <a:srgbClr val="FFFF00"/>
                  </a:solidFill>
                  <a:latin typeface="Monotype Corsiva" pitchFamily="66" charset="0"/>
                </a:rPr>
                <a:t>1</a:t>
              </a:r>
              <a:endParaRPr lang="ru-RU" sz="8000" dirty="0">
                <a:solidFill>
                  <a:srgbClr val="FFFF00"/>
                </a:solidFill>
                <a:latin typeface="Monotype Corsiva" pitchFamily="66" charset="0"/>
              </a:endParaRPr>
            </a:p>
          </p:txBody>
        </p:sp>
        <p:sp>
          <p:nvSpPr>
            <p:cNvPr id="24" name="Управляющая кнопка: настраиваемая 23">
              <a:hlinkClick r:id="rId15" action="ppaction://hlinksldjump" highlightClick="1"/>
            </p:cNvPr>
            <p:cNvSpPr/>
            <p:nvPr/>
          </p:nvSpPr>
          <p:spPr>
            <a:xfrm>
              <a:off x="755576" y="1844824"/>
              <a:ext cx="1944216" cy="1512168"/>
            </a:xfrm>
            <a:prstGeom prst="actionButtonBlank">
              <a:avLst/>
            </a:prstGeom>
            <a:solidFill>
              <a:srgbClr val="4F81BD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 smtClean="0"/>
            </a:p>
            <a:p>
              <a:pPr algn="ctr"/>
              <a:endParaRPr lang="ru-RU" dirty="0"/>
            </a:p>
          </p:txBody>
        </p:sp>
      </p:grpSp>
      <p:grpSp>
        <p:nvGrpSpPr>
          <p:cNvPr id="37" name="Группа 36"/>
          <p:cNvGrpSpPr/>
          <p:nvPr/>
        </p:nvGrpSpPr>
        <p:grpSpPr>
          <a:xfrm>
            <a:off x="6444208" y="3861048"/>
            <a:ext cx="1944216" cy="1512168"/>
            <a:chOff x="6444208" y="3861048"/>
            <a:chExt cx="1944216" cy="1512168"/>
          </a:xfrm>
        </p:grpSpPr>
        <p:sp>
          <p:nvSpPr>
            <p:cNvPr id="38" name="Скругленный прямоугольник 37"/>
            <p:cNvSpPr/>
            <p:nvPr/>
          </p:nvSpPr>
          <p:spPr>
            <a:xfrm>
              <a:off x="6444208" y="3861048"/>
              <a:ext cx="1944216" cy="1440160"/>
            </a:xfrm>
            <a:prstGeom prst="roundRect">
              <a:avLst/>
            </a:prstGeom>
            <a:gradFill>
              <a:gsLst>
                <a:gs pos="0">
                  <a:srgbClr val="03D4A8"/>
                </a:gs>
                <a:gs pos="25000">
                  <a:srgbClr val="21D6E0"/>
                </a:gs>
                <a:gs pos="75000">
                  <a:srgbClr val="0087E6"/>
                </a:gs>
                <a:gs pos="100000">
                  <a:srgbClr val="005CBF"/>
                </a:gs>
              </a:gsLst>
              <a:lin ang="5400000" scaled="0"/>
            </a:gra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8000" dirty="0" smtClean="0">
                  <a:solidFill>
                    <a:srgbClr val="FFFF00"/>
                  </a:solidFill>
                  <a:latin typeface="Monotype Corsiva" pitchFamily="66" charset="0"/>
                </a:rPr>
                <a:t>6</a:t>
              </a:r>
              <a:endParaRPr lang="ru-RU" sz="8000" dirty="0">
                <a:solidFill>
                  <a:srgbClr val="FFFF00"/>
                </a:solidFill>
                <a:latin typeface="Monotype Corsiva" pitchFamily="66" charset="0"/>
              </a:endParaRPr>
            </a:p>
          </p:txBody>
        </p:sp>
        <p:sp>
          <p:nvSpPr>
            <p:cNvPr id="39" name="Управляющая кнопка: настраиваемая 38">
              <a:hlinkClick r:id="rId16" action="ppaction://hlinksldjump" highlightClick="1"/>
            </p:cNvPr>
            <p:cNvSpPr/>
            <p:nvPr/>
          </p:nvSpPr>
          <p:spPr>
            <a:xfrm>
              <a:off x="6444208" y="3861048"/>
              <a:ext cx="1944216" cy="1512168"/>
            </a:xfrm>
            <a:prstGeom prst="actionButtonBlank">
              <a:avLst/>
            </a:prstGeom>
            <a:solidFill>
              <a:srgbClr val="4F81BD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70788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000" b="1" dirty="0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Как в старину называли парус </a:t>
            </a:r>
          </a:p>
        </p:txBody>
      </p:sp>
      <p:pic>
        <p:nvPicPr>
          <p:cNvPr id="10242" name="Picture 2" descr="http://img11.mynnm.com/c/d/9/2/e/900fca032c3537d58b996fc65a8.jpg"/>
          <p:cNvPicPr>
            <a:picLocks noChangeAspect="1" noChangeArrowheads="1"/>
          </p:cNvPicPr>
          <p:nvPr/>
        </p:nvPicPr>
        <p:blipFill>
          <a:blip r:embed="rId2" cstate="print"/>
          <a:srcRect l="7809" r="33422" b="4687"/>
          <a:stretch>
            <a:fillRect/>
          </a:stretch>
        </p:blipFill>
        <p:spPr bwMode="auto">
          <a:xfrm>
            <a:off x="1691680" y="836712"/>
            <a:ext cx="5688632" cy="51125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50800">
            <a:solidFill>
              <a:schemeClr val="accent2">
                <a:lumMod val="50000"/>
              </a:schemeClr>
            </a:solidFill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2822674" y="5661248"/>
            <a:ext cx="3426644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000" b="1" dirty="0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6600" b="1" dirty="0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ветрило</a:t>
            </a:r>
            <a:endParaRPr lang="ru-RU" sz="6600" b="1" dirty="0">
              <a:ln w="11430"/>
              <a:solidFill>
                <a:schemeClr val="bg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Управляющая кнопка: возврат 5">
            <a:hlinkClick r:id="rId3" action="ppaction://hlinksldjump" highlightClick="1"/>
          </p:cNvPr>
          <p:cNvSpPr/>
          <p:nvPr/>
        </p:nvSpPr>
        <p:spPr>
          <a:xfrm>
            <a:off x="8532440" y="6309320"/>
            <a:ext cx="539552" cy="476672"/>
          </a:xfrm>
          <a:prstGeom prst="actionButtonReturn">
            <a:avLst/>
          </a:prstGeom>
          <a:gradFill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5400000" scaled="0"/>
          </a:gra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691680" y="4149080"/>
            <a:ext cx="5688632" cy="648072"/>
          </a:xfrm>
          <a:prstGeom prst="roundRect">
            <a:avLst/>
          </a:prstGeom>
          <a:gradFill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dirty="0" smtClean="0"/>
              <a:t>Правильный ответ</a:t>
            </a:r>
            <a:endParaRPr lang="ru-RU" sz="4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9" grpId="0" animBg="1"/>
      <p:bldP spid="9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70788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000" b="1" dirty="0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Как в старину назывался лоб </a:t>
            </a:r>
          </a:p>
        </p:txBody>
      </p:sp>
      <p:pic>
        <p:nvPicPr>
          <p:cNvPr id="11266" name="Picture 2" descr="http://kids365.ru/wp-content/uploads/2015/06/rvota-bez-temperatury-i-ponosa-golovnaya-bol-u-rebenka.jpg"/>
          <p:cNvPicPr>
            <a:picLocks noChangeAspect="1" noChangeArrowheads="1"/>
          </p:cNvPicPr>
          <p:nvPr/>
        </p:nvPicPr>
        <p:blipFill>
          <a:blip r:embed="rId2" cstate="print"/>
          <a:srcRect l="12425" t="5970"/>
          <a:stretch>
            <a:fillRect/>
          </a:stretch>
        </p:blipFill>
        <p:spPr bwMode="auto">
          <a:xfrm>
            <a:off x="1835696" y="764704"/>
            <a:ext cx="5472608" cy="51845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50800">
            <a:solidFill>
              <a:schemeClr val="accent2">
                <a:lumMod val="50000"/>
              </a:schemeClr>
            </a:solidFill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3604427" y="5733256"/>
            <a:ext cx="1935146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6600" b="1" dirty="0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чело</a:t>
            </a:r>
            <a:endParaRPr lang="ru-RU" sz="6600" b="1" dirty="0">
              <a:ln w="11430"/>
              <a:solidFill>
                <a:schemeClr val="bg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Управляющая кнопка: возврат 7">
            <a:hlinkClick r:id="rId3" action="ppaction://hlinksldjump" highlightClick="1"/>
          </p:cNvPr>
          <p:cNvSpPr/>
          <p:nvPr/>
        </p:nvSpPr>
        <p:spPr>
          <a:xfrm>
            <a:off x="8532440" y="6309320"/>
            <a:ext cx="539552" cy="476672"/>
          </a:xfrm>
          <a:prstGeom prst="actionButtonReturn">
            <a:avLst/>
          </a:prstGeom>
          <a:gradFill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5400000" scaled="0"/>
          </a:gra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1727684" y="4149080"/>
            <a:ext cx="5688632" cy="648072"/>
          </a:xfrm>
          <a:prstGeom prst="roundRect">
            <a:avLst/>
          </a:prstGeom>
          <a:gradFill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dirty="0" smtClean="0"/>
              <a:t>Правильный ответ</a:t>
            </a:r>
            <a:endParaRPr lang="ru-RU" sz="4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10" grpId="0" animBg="1"/>
      <p:bldP spid="10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83099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800" b="1" dirty="0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Старинное название дочери </a:t>
            </a:r>
          </a:p>
        </p:txBody>
      </p:sp>
      <p:pic>
        <p:nvPicPr>
          <p:cNvPr id="12292" name="Picture 4" descr="http://www.zouz.ru/assets/images/trends/den-matery/mother.jpg"/>
          <p:cNvPicPr>
            <a:picLocks noChangeAspect="1" noChangeArrowheads="1"/>
          </p:cNvPicPr>
          <p:nvPr/>
        </p:nvPicPr>
        <p:blipFill>
          <a:blip r:embed="rId2" cstate="print"/>
          <a:srcRect l="8000" t="8772" r="5333"/>
          <a:stretch>
            <a:fillRect/>
          </a:stretch>
        </p:blipFill>
        <p:spPr bwMode="auto">
          <a:xfrm>
            <a:off x="1547664" y="822310"/>
            <a:ext cx="6048672" cy="51269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50800">
            <a:solidFill>
              <a:schemeClr val="accent2">
                <a:lumMod val="50000"/>
              </a:schemeClr>
            </a:solidFill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Управляющая кнопка: возврат 6">
            <a:hlinkClick r:id="rId3" action="ppaction://hlinksldjump" highlightClick="1"/>
          </p:cNvPr>
          <p:cNvSpPr/>
          <p:nvPr/>
        </p:nvSpPr>
        <p:spPr>
          <a:xfrm>
            <a:off x="8532440" y="6309320"/>
            <a:ext cx="539552" cy="476672"/>
          </a:xfrm>
          <a:prstGeom prst="actionButtonReturn">
            <a:avLst/>
          </a:prstGeom>
          <a:gradFill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5400000" scaled="0"/>
          </a:gra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3261385" y="5750004"/>
            <a:ext cx="2621230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6600" b="1" dirty="0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дщерь</a:t>
            </a:r>
            <a:endParaRPr lang="ru-RU" sz="6600" b="1" dirty="0">
              <a:ln w="11430"/>
              <a:solidFill>
                <a:schemeClr val="bg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727684" y="4149080"/>
            <a:ext cx="5688632" cy="648072"/>
          </a:xfrm>
          <a:prstGeom prst="roundRect">
            <a:avLst/>
          </a:prstGeom>
          <a:gradFill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dirty="0" smtClean="0"/>
              <a:t>Правильный ответ</a:t>
            </a:r>
            <a:endParaRPr lang="ru-RU" sz="4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9" grpId="0" animBg="1"/>
      <p:bldP spid="9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4" descr="http://www.bu-bu-bu.ru/attaches/child/fingers.jpg"/>
          <p:cNvPicPr>
            <a:picLocks noChangeAspect="1" noChangeArrowheads="1"/>
          </p:cNvPicPr>
          <p:nvPr/>
        </p:nvPicPr>
        <p:blipFill>
          <a:blip r:embed="rId2" cstate="print"/>
          <a:srcRect l="16433" t="14465" r="11674"/>
          <a:stretch>
            <a:fillRect/>
          </a:stretch>
        </p:blipFill>
        <p:spPr bwMode="auto">
          <a:xfrm>
            <a:off x="1619672" y="908720"/>
            <a:ext cx="5881910" cy="49685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50800">
            <a:solidFill>
              <a:schemeClr val="accent2">
                <a:lumMod val="50000"/>
              </a:schemeClr>
            </a:solidFill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-36512" y="0"/>
            <a:ext cx="9144000" cy="144655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400" b="1" dirty="0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Старинное </a:t>
            </a:r>
            <a:r>
              <a:rPr lang="ru-RU" sz="4800" b="1" dirty="0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название</a:t>
            </a:r>
            <a:r>
              <a:rPr lang="ru-RU" sz="4400" b="1" dirty="0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пальца </a:t>
            </a:r>
          </a:p>
          <a:p>
            <a:pPr algn="ctr"/>
            <a:endParaRPr lang="ru-RU" sz="4000" b="1" dirty="0">
              <a:ln w="11430"/>
              <a:solidFill>
                <a:schemeClr val="bg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406305" y="5777388"/>
            <a:ext cx="2308645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6600" b="1" dirty="0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перст</a:t>
            </a:r>
            <a:endParaRPr lang="ru-RU" sz="66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Управляющая кнопка: возврат 6">
            <a:hlinkClick r:id="rId3" action="ppaction://hlinksldjump" highlightClick="1"/>
          </p:cNvPr>
          <p:cNvSpPr/>
          <p:nvPr/>
        </p:nvSpPr>
        <p:spPr>
          <a:xfrm>
            <a:off x="8532440" y="6309320"/>
            <a:ext cx="539552" cy="476672"/>
          </a:xfrm>
          <a:prstGeom prst="actionButtonReturn">
            <a:avLst/>
          </a:prstGeom>
          <a:gradFill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5400000" scaled="0"/>
          </a:gra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727684" y="4149080"/>
            <a:ext cx="5688632" cy="648072"/>
          </a:xfrm>
          <a:prstGeom prst="roundRect">
            <a:avLst/>
          </a:prstGeom>
          <a:gradFill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dirty="0" smtClean="0"/>
              <a:t>Правильный ответ</a:t>
            </a:r>
            <a:endParaRPr lang="ru-RU" sz="4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9" grpId="0" animBg="1"/>
      <p:bldP spid="9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138499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400" b="1" dirty="0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Старинное название бриллианта </a:t>
            </a:r>
          </a:p>
          <a:p>
            <a:pPr algn="ctr"/>
            <a:endParaRPr lang="ru-RU" sz="4000" b="1" dirty="0">
              <a:ln w="11430"/>
              <a:solidFill>
                <a:schemeClr val="bg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362" name="Picture 2" descr="http://econ.bg/pictures/142267_868_.jpg"/>
          <p:cNvPicPr>
            <a:picLocks noChangeAspect="1" noChangeArrowheads="1"/>
          </p:cNvPicPr>
          <p:nvPr/>
        </p:nvPicPr>
        <p:blipFill>
          <a:blip r:embed="rId2" cstate="print"/>
          <a:srcRect l="10000" t="9333" r="6000" b="14667"/>
          <a:stretch>
            <a:fillRect/>
          </a:stretch>
        </p:blipFill>
        <p:spPr bwMode="auto">
          <a:xfrm>
            <a:off x="1388489" y="836712"/>
            <a:ext cx="6367023" cy="50405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50800">
            <a:solidFill>
              <a:schemeClr val="accent2">
                <a:lumMod val="50000"/>
              </a:schemeClr>
            </a:solidFill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2893977" y="5750004"/>
            <a:ext cx="3356047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6600" b="1" dirty="0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адамант</a:t>
            </a:r>
            <a:endParaRPr lang="ru-RU" sz="6600" dirty="0">
              <a:solidFill>
                <a:schemeClr val="bg1"/>
              </a:solidFill>
            </a:endParaRPr>
          </a:p>
        </p:txBody>
      </p:sp>
      <p:sp>
        <p:nvSpPr>
          <p:cNvPr id="6" name="Управляющая кнопка: возврат 5">
            <a:hlinkClick r:id="rId3" action="ppaction://hlinksldjump" highlightClick="1"/>
          </p:cNvPr>
          <p:cNvSpPr/>
          <p:nvPr/>
        </p:nvSpPr>
        <p:spPr>
          <a:xfrm>
            <a:off x="8532440" y="6309320"/>
            <a:ext cx="539552" cy="476672"/>
          </a:xfrm>
          <a:prstGeom prst="actionButtonReturn">
            <a:avLst/>
          </a:prstGeom>
          <a:gradFill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5400000" scaled="0"/>
          </a:gra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727684" y="4149080"/>
            <a:ext cx="5688632" cy="648072"/>
          </a:xfrm>
          <a:prstGeom prst="roundRect">
            <a:avLst/>
          </a:prstGeom>
          <a:gradFill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dirty="0" smtClean="0"/>
              <a:t>Правильный ответ</a:t>
            </a:r>
            <a:endParaRPr lang="ru-RU" sz="4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9" grpId="0" animBg="1"/>
      <p:bldP spid="9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36512" y="0"/>
            <a:ext cx="9144000" cy="144655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800" b="1" dirty="0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Старинное название ладони </a:t>
            </a:r>
          </a:p>
          <a:p>
            <a:pPr algn="ctr"/>
            <a:endParaRPr lang="ru-RU" sz="4000" b="1" dirty="0">
              <a:ln w="11430"/>
              <a:solidFill>
                <a:schemeClr val="bg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434" name="Picture 2" descr="http://adm-med.ru/wp-content/uploads/2015/11/%D0%BB%D0%B5%D1%87%D0%B5%D0%BD%D0%B8%D0%B5-%D1%8D%D0%BA%D0%B7%D0%B5%D0%BC%D1%8B-%D0%BD%D0%B0-%D1%80%D1%83%D0%BA%D0%B0%D1%8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836712"/>
            <a:ext cx="6768752" cy="51637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50800">
            <a:solidFill>
              <a:schemeClr val="accent2">
                <a:lumMod val="50000"/>
              </a:schemeClr>
            </a:solidFill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3313038" y="5849396"/>
            <a:ext cx="2444900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6600" b="1" dirty="0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длань</a:t>
            </a:r>
            <a:endParaRPr lang="ru-RU" sz="6600" dirty="0">
              <a:solidFill>
                <a:schemeClr val="bg1"/>
              </a:solidFill>
            </a:endParaRPr>
          </a:p>
        </p:txBody>
      </p:sp>
      <p:sp>
        <p:nvSpPr>
          <p:cNvPr id="6" name="Управляющая кнопка: возврат 5">
            <a:hlinkClick r:id="rId3" action="ppaction://hlinksldjump" highlightClick="1"/>
          </p:cNvPr>
          <p:cNvSpPr/>
          <p:nvPr/>
        </p:nvSpPr>
        <p:spPr>
          <a:xfrm>
            <a:off x="8532440" y="6309320"/>
            <a:ext cx="539552" cy="476672"/>
          </a:xfrm>
          <a:prstGeom prst="actionButtonReturn">
            <a:avLst/>
          </a:prstGeom>
          <a:gradFill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5400000" scaled="0"/>
          </a:gra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727684" y="4149080"/>
            <a:ext cx="5688632" cy="648072"/>
          </a:xfrm>
          <a:prstGeom prst="roundRect">
            <a:avLst/>
          </a:prstGeom>
          <a:gradFill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dirty="0" smtClean="0"/>
              <a:t>Правильный ответ</a:t>
            </a:r>
            <a:endParaRPr lang="ru-RU" sz="4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8" grpId="0" animBg="1"/>
      <p:bldP spid="8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7956376" y="5661248"/>
            <a:ext cx="1259632" cy="1196752"/>
            <a:chOff x="7956376" y="5661248"/>
            <a:chExt cx="1259632" cy="1196752"/>
          </a:xfrm>
        </p:grpSpPr>
        <p:grpSp>
          <p:nvGrpSpPr>
            <p:cNvPr id="3" name="Группа 16"/>
            <p:cNvGrpSpPr/>
            <p:nvPr/>
          </p:nvGrpSpPr>
          <p:grpSpPr>
            <a:xfrm>
              <a:off x="7991873" y="5705872"/>
              <a:ext cx="1152127" cy="1152128"/>
              <a:chOff x="3635896" y="980728"/>
              <a:chExt cx="5350545" cy="5350545"/>
            </a:xfrm>
          </p:grpSpPr>
          <p:grpSp>
            <p:nvGrpSpPr>
              <p:cNvPr id="5" name="Группа 31"/>
              <p:cNvGrpSpPr/>
              <p:nvPr/>
            </p:nvGrpSpPr>
            <p:grpSpPr>
              <a:xfrm rot="1086530">
                <a:off x="3635896" y="980728"/>
                <a:ext cx="5350545" cy="5350545"/>
                <a:chOff x="3635896" y="980728"/>
                <a:chExt cx="5350545" cy="5350545"/>
              </a:xfrm>
            </p:grpSpPr>
            <p:pic>
              <p:nvPicPr>
                <p:cNvPr id="13" name="Picture 2" descr="http://s13.radikal.ru/i186/1109/b4/3159f430149d.png"/>
                <p:cNvPicPr>
                  <a:picLocks noChangeAspect="1" noChangeArrowheads="1"/>
                </p:cNvPicPr>
                <p:nvPr/>
              </p:nvPicPr>
              <p:blipFill>
                <a:blip r:embed="rId2" cstate="print"/>
                <a:srcRect/>
                <a:stretch>
                  <a:fillRect/>
                </a:stretch>
              </p:blipFill>
              <p:spPr bwMode="auto">
                <a:xfrm>
                  <a:off x="3635896" y="980728"/>
                  <a:ext cx="5350545" cy="5350545"/>
                </a:xfrm>
                <a:prstGeom prst="rect">
                  <a:avLst/>
                </a:prstGeom>
                <a:noFill/>
                <a:ln w="28575">
                  <a:noFill/>
                </a:ln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p:spPr>
            </p:pic>
            <p:grpSp>
              <p:nvGrpSpPr>
                <p:cNvPr id="14" name="Группа 29"/>
                <p:cNvGrpSpPr/>
                <p:nvPr/>
              </p:nvGrpSpPr>
              <p:grpSpPr>
                <a:xfrm>
                  <a:off x="4073331" y="1268760"/>
                  <a:ext cx="4522513" cy="4824536"/>
                  <a:chOff x="4073331" y="1268760"/>
                  <a:chExt cx="4522513" cy="4824536"/>
                </a:xfrm>
              </p:grpSpPr>
              <p:sp>
                <p:nvSpPr>
                  <p:cNvPr id="15" name="Скругленный прямоугольник 14"/>
                  <p:cNvSpPr/>
                  <p:nvPr/>
                </p:nvSpPr>
                <p:spPr>
                  <a:xfrm>
                    <a:off x="5076056" y="1268760"/>
                    <a:ext cx="2615788" cy="720080"/>
                  </a:xfrm>
                  <a:prstGeom prst="roundRect">
                    <a:avLst>
                      <a:gd name="adj" fmla="val 50000"/>
                    </a:avLst>
                  </a:prstGeom>
                  <a:gradFill flip="none" rotWithShape="1">
                    <a:gsLst>
                      <a:gs pos="75000">
                        <a:srgbClr val="F9B60F"/>
                      </a:gs>
                      <a:gs pos="0">
                        <a:srgbClr val="FF0000"/>
                      </a:gs>
                    </a:gsLst>
                    <a:lin ang="5400000" scaled="1"/>
                    <a:tileRect/>
                  </a:gradFill>
                  <a:ln>
                    <a:noFill/>
                  </a:ln>
                  <a:effectLst>
                    <a:outerShdw blurRad="190500" dist="228600" dir="2700000" algn="ctr">
                      <a:srgbClr val="000000">
                        <a:alpha val="30000"/>
                      </a:srgbClr>
                    </a:outerShdw>
                  </a:effectLst>
                  <a:scene3d>
                    <a:camera prst="orthographicFront">
                      <a:rot lat="0" lon="0" rev="0"/>
                    </a:camera>
                    <a:lightRig rig="glow" dir="t">
                      <a:rot lat="0" lon="0" rev="4800000"/>
                    </a:lightRig>
                  </a:scene3d>
                  <a:sp3d prstMaterial="matte">
                    <a:bevelT w="127000" h="6350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sz="400" b="1" i="1" dirty="0" smtClean="0">
                      <a:solidFill>
                        <a:schemeClr val="bg1"/>
                      </a:solidFill>
                      <a:latin typeface="Times New Roman" pitchFamily="18" charset="0"/>
                      <a:cs typeface="Times New Roman" pitchFamily="18" charset="0"/>
                    </a:endParaRPr>
                  </a:p>
                  <a:p>
                    <a:pPr algn="ctr"/>
                    <a:r>
                      <a:rPr lang="ru-RU" sz="400" b="1" i="1" dirty="0" smtClean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rPr>
                      <a:t>Историзмы</a:t>
                    </a:r>
                  </a:p>
                  <a:p>
                    <a:pPr algn="ctr"/>
                    <a:endParaRPr lang="ru-RU" sz="400" b="1" i="1" dirty="0">
                      <a:solidFill>
                        <a:schemeClr val="bg1"/>
                      </a:solidFill>
                      <a:latin typeface="Times New Roman" pitchFamily="18" charset="0"/>
                      <a:cs typeface="Times New Roman" pitchFamily="18" charset="0"/>
                    </a:endParaRPr>
                  </a:p>
                </p:txBody>
              </p:sp>
              <p:sp>
                <p:nvSpPr>
                  <p:cNvPr id="16" name="Скругленный прямоугольник 15"/>
                  <p:cNvSpPr/>
                  <p:nvPr/>
                </p:nvSpPr>
                <p:spPr>
                  <a:xfrm rot="3704845">
                    <a:off x="7106465" y="2379675"/>
                    <a:ext cx="2197436" cy="781323"/>
                  </a:xfrm>
                  <a:prstGeom prst="roundRect">
                    <a:avLst>
                      <a:gd name="adj" fmla="val 50000"/>
                    </a:avLst>
                  </a:prstGeom>
                  <a:gradFill flip="none" rotWithShape="1">
                    <a:gsLst>
                      <a:gs pos="75000">
                        <a:srgbClr val="F9B60F"/>
                      </a:gs>
                      <a:gs pos="0">
                        <a:srgbClr val="FFFF00"/>
                      </a:gs>
                    </a:gsLst>
                    <a:lin ang="16200000" scaled="1"/>
                    <a:tileRect/>
                  </a:gradFill>
                  <a:ln>
                    <a:noFill/>
                  </a:ln>
                  <a:effectLst>
                    <a:outerShdw blurRad="190500" dist="228600" dir="2700000" algn="ctr">
                      <a:srgbClr val="000000">
                        <a:alpha val="30000"/>
                      </a:srgbClr>
                    </a:outerShdw>
                  </a:effectLst>
                  <a:scene3d>
                    <a:camera prst="orthographicFront">
                      <a:rot lat="0" lon="0" rev="0"/>
                    </a:camera>
                    <a:lightRig rig="glow" dir="t">
                      <a:rot lat="0" lon="0" rev="4800000"/>
                    </a:lightRig>
                  </a:scene3d>
                  <a:sp3d prstMaterial="matte">
                    <a:bevelT w="127000" h="6350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sz="400" b="1" i="1" dirty="0" smtClean="0">
                      <a:solidFill>
                        <a:schemeClr val="bg1"/>
                      </a:solidFill>
                      <a:latin typeface="Times New Roman" pitchFamily="18" charset="0"/>
                      <a:cs typeface="Times New Roman" pitchFamily="18" charset="0"/>
                    </a:endParaRPr>
                  </a:p>
                  <a:p>
                    <a:pPr algn="ctr"/>
                    <a:r>
                      <a:rPr lang="ru-RU" sz="400" b="1" i="1" dirty="0" smtClean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rPr>
                      <a:t>Архаизмы</a:t>
                    </a:r>
                  </a:p>
                  <a:p>
                    <a:pPr algn="ctr"/>
                    <a:endParaRPr lang="ru-RU" sz="400" b="1" i="1" dirty="0">
                      <a:solidFill>
                        <a:schemeClr val="bg1"/>
                      </a:solidFill>
                      <a:latin typeface="Times New Roman" pitchFamily="18" charset="0"/>
                      <a:cs typeface="Times New Roman" pitchFamily="18" charset="0"/>
                    </a:endParaRPr>
                  </a:p>
                </p:txBody>
              </p:sp>
              <p:sp>
                <p:nvSpPr>
                  <p:cNvPr id="17" name="Скругленный прямоугольник 16"/>
                  <p:cNvSpPr/>
                  <p:nvPr/>
                </p:nvSpPr>
                <p:spPr>
                  <a:xfrm rot="7293084">
                    <a:off x="7052971" y="4356139"/>
                    <a:ext cx="2102546" cy="781323"/>
                  </a:xfrm>
                  <a:prstGeom prst="roundRect">
                    <a:avLst>
                      <a:gd name="adj" fmla="val 50000"/>
                    </a:avLst>
                  </a:prstGeom>
                  <a:gradFill flip="none" rotWithShape="1">
                    <a:gsLst>
                      <a:gs pos="60000">
                        <a:srgbClr val="F8F200"/>
                      </a:gs>
                      <a:gs pos="15000">
                        <a:srgbClr val="31EF3A"/>
                      </a:gs>
                    </a:gsLst>
                    <a:lin ang="16200000" scaled="1"/>
                    <a:tileRect/>
                  </a:gradFill>
                  <a:ln>
                    <a:noFill/>
                  </a:ln>
                  <a:effectLst>
                    <a:outerShdw blurRad="190500" dist="228600" dir="2700000" algn="ctr">
                      <a:srgbClr val="000000">
                        <a:alpha val="30000"/>
                      </a:srgbClr>
                    </a:outerShdw>
                  </a:effectLst>
                  <a:scene3d>
                    <a:camera prst="orthographicFront">
                      <a:rot lat="0" lon="0" rev="0"/>
                    </a:camera>
                    <a:lightRig rig="glow" dir="t">
                      <a:rot lat="0" lon="0" rev="4800000"/>
                    </a:lightRig>
                  </a:scene3d>
                  <a:sp3d prstMaterial="matte">
                    <a:bevelT w="127000" h="6350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ru-RU" sz="400" b="1" i="1" dirty="0" smtClean="0">
                      <a:solidFill>
                        <a:schemeClr val="bg1"/>
                      </a:solidFill>
                      <a:latin typeface="Times New Roman" pitchFamily="18" charset="0"/>
                      <a:ea typeface="Calibri" pitchFamily="34" charset="0"/>
                      <a:cs typeface="Times New Roman" pitchFamily="18" charset="0"/>
                    </a:endParaRPr>
                  </a:p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r>
                      <a:rPr lang="ru-RU" sz="400" b="1" i="1" dirty="0" smtClean="0">
                        <a:solidFill>
                          <a:schemeClr val="bg1"/>
                        </a:solidFill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rPr>
                      <a:t>Антонимы</a:t>
                    </a:r>
                    <a:endParaRPr lang="ru-RU" sz="400" b="1" i="1" dirty="0" smtClean="0">
                      <a:solidFill>
                        <a:schemeClr val="bg1"/>
                      </a:solidFill>
                      <a:latin typeface="Times New Roman" pitchFamily="18" charset="0"/>
                      <a:cs typeface="Times New Roman" pitchFamily="18" charset="0"/>
                    </a:endParaRPr>
                  </a:p>
                  <a:p>
                    <a:pPr lvl="0" algn="ctr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ru-RU" sz="400" b="1" i="1" dirty="0" smtClean="0">
                      <a:solidFill>
                        <a:schemeClr val="bg1"/>
                      </a:solidFill>
                      <a:latin typeface="Times New Roman" pitchFamily="18" charset="0"/>
                      <a:cs typeface="Times New Roman" pitchFamily="18" charset="0"/>
                    </a:endParaRPr>
                  </a:p>
                </p:txBody>
              </p:sp>
              <p:sp>
                <p:nvSpPr>
                  <p:cNvPr id="18" name="Скругленный прямоугольник 17"/>
                  <p:cNvSpPr/>
                  <p:nvPr/>
                </p:nvSpPr>
                <p:spPr>
                  <a:xfrm rot="14127254">
                    <a:off x="3432562" y="4193919"/>
                    <a:ext cx="2093165" cy="781323"/>
                  </a:xfrm>
                  <a:prstGeom prst="roundRect">
                    <a:avLst>
                      <a:gd name="adj" fmla="val 50000"/>
                    </a:avLst>
                  </a:prstGeom>
                  <a:gradFill>
                    <a:gsLst>
                      <a:gs pos="46000">
                        <a:srgbClr val="00B0F0"/>
                      </a:gs>
                      <a:gs pos="0">
                        <a:srgbClr val="0036A2"/>
                      </a:gs>
                    </a:gsLst>
                    <a:lin ang="16200000" scaled="1"/>
                  </a:gradFill>
                  <a:ln>
                    <a:noFill/>
                  </a:ln>
                  <a:effectLst>
                    <a:outerShdw blurRad="190500" dist="228600" dir="2700000" algn="ctr">
                      <a:srgbClr val="000000">
                        <a:alpha val="30000"/>
                      </a:srgbClr>
                    </a:outerShdw>
                  </a:effectLst>
                  <a:scene3d>
                    <a:camera prst="orthographicFront">
                      <a:rot lat="0" lon="0" rev="0"/>
                    </a:camera>
                    <a:lightRig rig="glow" dir="t">
                      <a:rot lat="0" lon="0" rev="4800000"/>
                    </a:lightRig>
                  </a:scene3d>
                  <a:sp3d prstMaterial="matte">
                    <a:bevelT w="127000" h="6350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sz="400" b="1" i="1" dirty="0" smtClean="0">
                      <a:solidFill>
                        <a:schemeClr val="bg1"/>
                      </a:solidFill>
                      <a:latin typeface="Times New Roman" pitchFamily="18" charset="0"/>
                      <a:cs typeface="Times New Roman" pitchFamily="18" charset="0"/>
                    </a:endParaRPr>
                  </a:p>
                  <a:p>
                    <a:pPr algn="ctr"/>
                    <a:r>
                      <a:rPr lang="ru-RU" sz="400" b="1" i="1" dirty="0" smtClean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rPr>
                      <a:t>Синонимы</a:t>
                    </a:r>
                  </a:p>
                  <a:p>
                    <a:pPr algn="ctr"/>
                    <a:endParaRPr lang="ru-RU" sz="400" b="1" i="1" dirty="0">
                      <a:solidFill>
                        <a:schemeClr val="bg1"/>
                      </a:solidFill>
                      <a:latin typeface="Times New Roman" pitchFamily="18" charset="0"/>
                      <a:cs typeface="Times New Roman" pitchFamily="18" charset="0"/>
                    </a:endParaRPr>
                  </a:p>
                </p:txBody>
              </p:sp>
              <p:sp>
                <p:nvSpPr>
                  <p:cNvPr id="19" name="Скругленный прямоугольник 18"/>
                  <p:cNvSpPr/>
                  <p:nvPr/>
                </p:nvSpPr>
                <p:spPr>
                  <a:xfrm rot="17928923">
                    <a:off x="3348278" y="2246838"/>
                    <a:ext cx="2231430" cy="781323"/>
                  </a:xfrm>
                  <a:prstGeom prst="roundRect">
                    <a:avLst>
                      <a:gd name="adj" fmla="val 50000"/>
                    </a:avLst>
                  </a:prstGeom>
                  <a:gradFill flip="none" rotWithShape="1">
                    <a:gsLst>
                      <a:gs pos="46000">
                        <a:srgbClr val="AC28C2"/>
                      </a:gs>
                      <a:gs pos="0">
                        <a:srgbClr val="0036A2"/>
                      </a:gs>
                    </a:gsLst>
                    <a:lin ang="5400000" scaled="1"/>
                    <a:tileRect/>
                  </a:gradFill>
                  <a:ln>
                    <a:noFill/>
                  </a:ln>
                  <a:effectLst>
                    <a:outerShdw blurRad="190500" dist="228600" dir="2700000" algn="ctr">
                      <a:srgbClr val="000000">
                        <a:alpha val="30000"/>
                      </a:srgbClr>
                    </a:outerShdw>
                  </a:effectLst>
                  <a:scene3d>
                    <a:camera prst="orthographicFront">
                      <a:rot lat="0" lon="0" rev="0"/>
                    </a:camera>
                    <a:lightRig rig="glow" dir="t">
                      <a:rot lat="0" lon="0" rev="4800000"/>
                    </a:lightRig>
                  </a:scene3d>
                  <a:sp3d prstMaterial="matte">
                    <a:bevelT w="127000" h="6350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sz="400" b="1" i="1" dirty="0" smtClean="0">
                      <a:solidFill>
                        <a:schemeClr val="bg1"/>
                      </a:solidFill>
                      <a:latin typeface="Times New Roman" pitchFamily="18" charset="0"/>
                      <a:cs typeface="Times New Roman" pitchFamily="18" charset="0"/>
                    </a:endParaRPr>
                  </a:p>
                  <a:p>
                    <a:pPr algn="ctr"/>
                    <a:r>
                      <a:rPr lang="ru-RU" sz="400" b="1" i="1" dirty="0" smtClean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rPr>
                      <a:t>Омонимы</a:t>
                    </a:r>
                  </a:p>
                  <a:p>
                    <a:pPr algn="ctr"/>
                    <a:endParaRPr lang="ru-RU" sz="400" b="1" i="1" dirty="0">
                      <a:solidFill>
                        <a:schemeClr val="bg1"/>
                      </a:solidFill>
                      <a:latin typeface="Times New Roman" pitchFamily="18" charset="0"/>
                      <a:cs typeface="Times New Roman" pitchFamily="18" charset="0"/>
                    </a:endParaRPr>
                  </a:p>
                </p:txBody>
              </p:sp>
              <p:sp>
                <p:nvSpPr>
                  <p:cNvPr id="20" name="Скругленный прямоугольник 19"/>
                  <p:cNvSpPr/>
                  <p:nvPr/>
                </p:nvSpPr>
                <p:spPr>
                  <a:xfrm rot="10800000">
                    <a:off x="4932041" y="5373216"/>
                    <a:ext cx="2640010" cy="720080"/>
                  </a:xfrm>
                  <a:prstGeom prst="roundRect">
                    <a:avLst>
                      <a:gd name="adj" fmla="val 50000"/>
                    </a:avLst>
                  </a:prstGeom>
                  <a:gradFill>
                    <a:gsLst>
                      <a:gs pos="60000">
                        <a:srgbClr val="31EF3A"/>
                      </a:gs>
                      <a:gs pos="0">
                        <a:srgbClr val="00B0F0"/>
                      </a:gs>
                    </a:gsLst>
                    <a:lin ang="16200000" scaled="1"/>
                  </a:gradFill>
                  <a:ln>
                    <a:noFill/>
                  </a:ln>
                  <a:effectLst>
                    <a:outerShdw blurRad="190500" dist="228600" dir="2700000" algn="ctr">
                      <a:srgbClr val="000000">
                        <a:alpha val="30000"/>
                      </a:srgbClr>
                    </a:outerShdw>
                  </a:effectLst>
                  <a:scene3d>
                    <a:camera prst="orthographicFront">
                      <a:rot lat="0" lon="0" rev="0"/>
                    </a:camera>
                    <a:lightRig rig="glow" dir="t">
                      <a:rot lat="0" lon="0" rev="4800000"/>
                    </a:lightRig>
                  </a:scene3d>
                  <a:sp3d prstMaterial="matte">
                    <a:bevelT w="127000" h="6350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ru-RU" sz="400" b="1" i="1" dirty="0" smtClean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rPr>
                      <a:t>Фразеологизмы</a:t>
                    </a:r>
                    <a:endParaRPr lang="ru-RU" sz="400" b="1" i="1" dirty="0">
                      <a:solidFill>
                        <a:schemeClr val="bg1"/>
                      </a:solidFill>
                      <a:latin typeface="Times New Roman" pitchFamily="18" charset="0"/>
                      <a:cs typeface="Times New Roman" pitchFamily="18" charset="0"/>
                    </a:endParaRPr>
                  </a:p>
                </p:txBody>
              </p:sp>
            </p:grpSp>
          </p:grpSp>
          <p:grpSp>
            <p:nvGrpSpPr>
              <p:cNvPr id="6" name="Группа 45"/>
              <p:cNvGrpSpPr/>
              <p:nvPr/>
            </p:nvGrpSpPr>
            <p:grpSpPr>
              <a:xfrm>
                <a:off x="3988052" y="1405438"/>
                <a:ext cx="4558408" cy="4493888"/>
                <a:chOff x="3988052" y="1405438"/>
                <a:chExt cx="4558408" cy="4493888"/>
              </a:xfrm>
            </p:grpSpPr>
            <p:pic>
              <p:nvPicPr>
                <p:cNvPr id="7" name="Picture 4" descr="http://qvectors.net/downloads/images/vector/misc/4768-colorful-swirls-vector-graphics-full.png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rcRect l="36854" t="23365" r="31016" b="22467"/>
                <a:stretch>
                  <a:fillRect/>
                </a:stretch>
              </p:blipFill>
              <p:spPr bwMode="auto">
                <a:xfrm rot="21009330">
                  <a:off x="5542720" y="1405438"/>
                  <a:ext cx="936104" cy="2330307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8" name="Picture 4" descr="http://qvectors.net/downloads/images/vector/misc/4768-colorful-swirls-vector-graphics-full.png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rcRect l="36854" t="23365" r="31016" b="22467"/>
                <a:stretch>
                  <a:fillRect/>
                </a:stretch>
              </p:blipFill>
              <p:spPr bwMode="auto">
                <a:xfrm rot="14308957">
                  <a:off x="4978171" y="3270433"/>
                  <a:ext cx="936104" cy="2336631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9" name="Picture 4" descr="http://qvectors.net/downloads/images/vector/misc/4768-colorful-swirls-vector-graphics-full.png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rcRect l="36854" t="23365" r="31016" b="22467"/>
                <a:stretch>
                  <a:fillRect/>
                </a:stretch>
              </p:blipFill>
              <p:spPr bwMode="auto">
                <a:xfrm rot="10285170">
                  <a:off x="6176678" y="3623752"/>
                  <a:ext cx="936104" cy="2275574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0" name="Picture 4" descr="http://qvectors.net/downloads/images/vector/misc/4768-colorful-swirls-vector-graphics-full.png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rcRect l="36854" t="23365" r="31016" b="22467"/>
                <a:stretch>
                  <a:fillRect/>
                </a:stretch>
              </p:blipFill>
              <p:spPr bwMode="auto">
                <a:xfrm rot="6619554">
                  <a:off x="6891603" y="2877325"/>
                  <a:ext cx="936104" cy="2373611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1" name="Picture 4" descr="http://qvectors.net/downloads/images/vector/misc/4768-colorful-swirls-vector-graphics-full.png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rcRect l="36854" t="23365" r="31016" b="22467"/>
                <a:stretch>
                  <a:fillRect/>
                </a:stretch>
              </p:blipFill>
              <p:spPr bwMode="auto">
                <a:xfrm rot="3297052">
                  <a:off x="6664066" y="1789731"/>
                  <a:ext cx="936104" cy="240970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2" name="Picture 4" descr="http://qvectors.net/downloads/images/vector/misc/4768-colorful-swirls-vector-graphics-full.png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rcRect l="36854" t="23365" r="31016" b="22467"/>
                <a:stretch>
                  <a:fillRect/>
                </a:stretch>
              </p:blipFill>
              <p:spPr bwMode="auto">
                <a:xfrm rot="17424751">
                  <a:off x="4736193" y="2142399"/>
                  <a:ext cx="936104" cy="243238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</p:grpSp>
        <p:sp>
          <p:nvSpPr>
            <p:cNvPr id="4" name="Управляющая кнопка: настраиваемая 3">
              <a:hlinkClick r:id="rId4" action="ppaction://hlinksldjump" highlightClick="1"/>
            </p:cNvPr>
            <p:cNvSpPr/>
            <p:nvPr/>
          </p:nvSpPr>
          <p:spPr>
            <a:xfrm>
              <a:off x="7956376" y="5661248"/>
              <a:ext cx="1259632" cy="1196752"/>
            </a:xfrm>
            <a:prstGeom prst="actionButtonBlank">
              <a:avLst/>
            </a:prstGeom>
            <a:solidFill>
              <a:srgbClr val="4F81BD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1" name="Группа 20"/>
          <p:cNvGrpSpPr/>
          <p:nvPr/>
        </p:nvGrpSpPr>
        <p:grpSpPr>
          <a:xfrm>
            <a:off x="7956376" y="5661248"/>
            <a:ext cx="1259632" cy="1196752"/>
            <a:chOff x="7956376" y="5661248"/>
            <a:chExt cx="1259632" cy="1196752"/>
          </a:xfrm>
        </p:grpSpPr>
        <p:grpSp>
          <p:nvGrpSpPr>
            <p:cNvPr id="22" name="Группа 16"/>
            <p:cNvGrpSpPr/>
            <p:nvPr/>
          </p:nvGrpSpPr>
          <p:grpSpPr>
            <a:xfrm>
              <a:off x="7991873" y="5705872"/>
              <a:ext cx="1152127" cy="1152128"/>
              <a:chOff x="3635896" y="980728"/>
              <a:chExt cx="5350545" cy="5350545"/>
            </a:xfrm>
          </p:grpSpPr>
          <p:grpSp>
            <p:nvGrpSpPr>
              <p:cNvPr id="24" name="Группа 31"/>
              <p:cNvGrpSpPr/>
              <p:nvPr/>
            </p:nvGrpSpPr>
            <p:grpSpPr>
              <a:xfrm rot="1086530">
                <a:off x="3635896" y="980728"/>
                <a:ext cx="5350545" cy="5350545"/>
                <a:chOff x="3635896" y="980728"/>
                <a:chExt cx="5350545" cy="5350545"/>
              </a:xfrm>
            </p:grpSpPr>
            <p:pic>
              <p:nvPicPr>
                <p:cNvPr id="32" name="Picture 2" descr="http://s13.radikal.ru/i186/1109/b4/3159f430149d.png"/>
                <p:cNvPicPr>
                  <a:picLocks noChangeAspect="1" noChangeArrowheads="1"/>
                </p:cNvPicPr>
                <p:nvPr/>
              </p:nvPicPr>
              <p:blipFill>
                <a:blip r:embed="rId2" cstate="print"/>
                <a:srcRect/>
                <a:stretch>
                  <a:fillRect/>
                </a:stretch>
              </p:blipFill>
              <p:spPr bwMode="auto">
                <a:xfrm>
                  <a:off x="3635896" y="980728"/>
                  <a:ext cx="5350545" cy="5350545"/>
                </a:xfrm>
                <a:prstGeom prst="rect">
                  <a:avLst/>
                </a:prstGeom>
                <a:noFill/>
                <a:ln w="28575">
                  <a:noFill/>
                </a:ln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p:spPr>
            </p:pic>
            <p:grpSp>
              <p:nvGrpSpPr>
                <p:cNvPr id="33" name="Группа 29"/>
                <p:cNvGrpSpPr/>
                <p:nvPr/>
              </p:nvGrpSpPr>
              <p:grpSpPr>
                <a:xfrm>
                  <a:off x="4073331" y="1268760"/>
                  <a:ext cx="4522513" cy="4824536"/>
                  <a:chOff x="4073331" y="1268760"/>
                  <a:chExt cx="4522513" cy="4824536"/>
                </a:xfrm>
              </p:grpSpPr>
              <p:sp>
                <p:nvSpPr>
                  <p:cNvPr id="34" name="Скругленный прямоугольник 33"/>
                  <p:cNvSpPr/>
                  <p:nvPr/>
                </p:nvSpPr>
                <p:spPr>
                  <a:xfrm>
                    <a:off x="5076056" y="1268760"/>
                    <a:ext cx="2615788" cy="720080"/>
                  </a:xfrm>
                  <a:prstGeom prst="roundRect">
                    <a:avLst>
                      <a:gd name="adj" fmla="val 50000"/>
                    </a:avLst>
                  </a:prstGeom>
                  <a:gradFill flip="none" rotWithShape="1">
                    <a:gsLst>
                      <a:gs pos="75000">
                        <a:srgbClr val="F9B60F"/>
                      </a:gs>
                      <a:gs pos="0">
                        <a:srgbClr val="FF0000"/>
                      </a:gs>
                    </a:gsLst>
                    <a:lin ang="5400000" scaled="1"/>
                    <a:tileRect/>
                  </a:gradFill>
                  <a:ln>
                    <a:noFill/>
                  </a:ln>
                  <a:effectLst>
                    <a:outerShdw blurRad="190500" dist="228600" dir="2700000" algn="ctr">
                      <a:srgbClr val="000000">
                        <a:alpha val="30000"/>
                      </a:srgbClr>
                    </a:outerShdw>
                  </a:effectLst>
                  <a:scene3d>
                    <a:camera prst="orthographicFront">
                      <a:rot lat="0" lon="0" rev="0"/>
                    </a:camera>
                    <a:lightRig rig="glow" dir="t">
                      <a:rot lat="0" lon="0" rev="4800000"/>
                    </a:lightRig>
                  </a:scene3d>
                  <a:sp3d prstMaterial="matte">
                    <a:bevelT w="127000" h="6350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sz="400" b="1" i="1" dirty="0" smtClean="0">
                      <a:solidFill>
                        <a:schemeClr val="bg1"/>
                      </a:solidFill>
                      <a:latin typeface="Times New Roman" pitchFamily="18" charset="0"/>
                      <a:cs typeface="Times New Roman" pitchFamily="18" charset="0"/>
                    </a:endParaRPr>
                  </a:p>
                  <a:p>
                    <a:pPr algn="ctr"/>
                    <a:r>
                      <a:rPr lang="ru-RU" sz="400" b="1" i="1" dirty="0" smtClean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rPr>
                      <a:t>Историзмы</a:t>
                    </a:r>
                  </a:p>
                  <a:p>
                    <a:pPr algn="ctr"/>
                    <a:endParaRPr lang="ru-RU" sz="400" b="1" i="1" dirty="0">
                      <a:solidFill>
                        <a:schemeClr val="bg1"/>
                      </a:solidFill>
                      <a:latin typeface="Times New Roman" pitchFamily="18" charset="0"/>
                      <a:cs typeface="Times New Roman" pitchFamily="18" charset="0"/>
                    </a:endParaRPr>
                  </a:p>
                </p:txBody>
              </p:sp>
              <p:sp>
                <p:nvSpPr>
                  <p:cNvPr id="35" name="Скругленный прямоугольник 34"/>
                  <p:cNvSpPr/>
                  <p:nvPr/>
                </p:nvSpPr>
                <p:spPr>
                  <a:xfrm rot="3704845">
                    <a:off x="7106465" y="2379675"/>
                    <a:ext cx="2197436" cy="781323"/>
                  </a:xfrm>
                  <a:prstGeom prst="roundRect">
                    <a:avLst>
                      <a:gd name="adj" fmla="val 50000"/>
                    </a:avLst>
                  </a:prstGeom>
                  <a:gradFill flip="none" rotWithShape="1">
                    <a:gsLst>
                      <a:gs pos="75000">
                        <a:srgbClr val="F9B60F"/>
                      </a:gs>
                      <a:gs pos="0">
                        <a:srgbClr val="FFFF00"/>
                      </a:gs>
                    </a:gsLst>
                    <a:lin ang="16200000" scaled="1"/>
                    <a:tileRect/>
                  </a:gradFill>
                  <a:ln>
                    <a:noFill/>
                  </a:ln>
                  <a:effectLst>
                    <a:outerShdw blurRad="190500" dist="228600" dir="2700000" algn="ctr">
                      <a:srgbClr val="000000">
                        <a:alpha val="30000"/>
                      </a:srgbClr>
                    </a:outerShdw>
                  </a:effectLst>
                  <a:scene3d>
                    <a:camera prst="orthographicFront">
                      <a:rot lat="0" lon="0" rev="0"/>
                    </a:camera>
                    <a:lightRig rig="glow" dir="t">
                      <a:rot lat="0" lon="0" rev="4800000"/>
                    </a:lightRig>
                  </a:scene3d>
                  <a:sp3d prstMaterial="matte">
                    <a:bevelT w="127000" h="6350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sz="400" b="1" i="1" dirty="0" smtClean="0">
                      <a:solidFill>
                        <a:schemeClr val="bg1"/>
                      </a:solidFill>
                      <a:latin typeface="Times New Roman" pitchFamily="18" charset="0"/>
                      <a:cs typeface="Times New Roman" pitchFamily="18" charset="0"/>
                    </a:endParaRPr>
                  </a:p>
                  <a:p>
                    <a:pPr algn="ctr"/>
                    <a:r>
                      <a:rPr lang="ru-RU" sz="400" b="1" i="1" dirty="0" smtClean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rPr>
                      <a:t>Архаизмы</a:t>
                    </a:r>
                  </a:p>
                  <a:p>
                    <a:pPr algn="ctr"/>
                    <a:endParaRPr lang="ru-RU" sz="400" b="1" i="1" dirty="0">
                      <a:solidFill>
                        <a:schemeClr val="bg1"/>
                      </a:solidFill>
                      <a:latin typeface="Times New Roman" pitchFamily="18" charset="0"/>
                      <a:cs typeface="Times New Roman" pitchFamily="18" charset="0"/>
                    </a:endParaRPr>
                  </a:p>
                </p:txBody>
              </p:sp>
              <p:sp>
                <p:nvSpPr>
                  <p:cNvPr id="36" name="Скругленный прямоугольник 35"/>
                  <p:cNvSpPr/>
                  <p:nvPr/>
                </p:nvSpPr>
                <p:spPr>
                  <a:xfrm rot="7293084">
                    <a:off x="7052971" y="4356139"/>
                    <a:ext cx="2102546" cy="781323"/>
                  </a:xfrm>
                  <a:prstGeom prst="roundRect">
                    <a:avLst>
                      <a:gd name="adj" fmla="val 50000"/>
                    </a:avLst>
                  </a:prstGeom>
                  <a:gradFill flip="none" rotWithShape="1">
                    <a:gsLst>
                      <a:gs pos="60000">
                        <a:srgbClr val="F8F200"/>
                      </a:gs>
                      <a:gs pos="15000">
                        <a:srgbClr val="31EF3A"/>
                      </a:gs>
                    </a:gsLst>
                    <a:lin ang="16200000" scaled="1"/>
                    <a:tileRect/>
                  </a:gradFill>
                  <a:ln>
                    <a:noFill/>
                  </a:ln>
                  <a:effectLst>
                    <a:outerShdw blurRad="190500" dist="228600" dir="2700000" algn="ctr">
                      <a:srgbClr val="000000">
                        <a:alpha val="30000"/>
                      </a:srgbClr>
                    </a:outerShdw>
                  </a:effectLst>
                  <a:scene3d>
                    <a:camera prst="orthographicFront">
                      <a:rot lat="0" lon="0" rev="0"/>
                    </a:camera>
                    <a:lightRig rig="glow" dir="t">
                      <a:rot lat="0" lon="0" rev="4800000"/>
                    </a:lightRig>
                  </a:scene3d>
                  <a:sp3d prstMaterial="matte">
                    <a:bevelT w="127000" h="6350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ru-RU" sz="400" b="1" i="1" dirty="0" smtClean="0">
                      <a:solidFill>
                        <a:schemeClr val="bg1"/>
                      </a:solidFill>
                      <a:latin typeface="Times New Roman" pitchFamily="18" charset="0"/>
                      <a:ea typeface="Calibri" pitchFamily="34" charset="0"/>
                      <a:cs typeface="Times New Roman" pitchFamily="18" charset="0"/>
                    </a:endParaRPr>
                  </a:p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r>
                      <a:rPr lang="ru-RU" sz="400" b="1" i="1" dirty="0" smtClean="0">
                        <a:solidFill>
                          <a:schemeClr val="bg1"/>
                        </a:solidFill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rPr>
                      <a:t>Антонимы</a:t>
                    </a:r>
                    <a:endParaRPr lang="ru-RU" sz="400" b="1" i="1" dirty="0" smtClean="0">
                      <a:solidFill>
                        <a:schemeClr val="bg1"/>
                      </a:solidFill>
                      <a:latin typeface="Times New Roman" pitchFamily="18" charset="0"/>
                      <a:cs typeface="Times New Roman" pitchFamily="18" charset="0"/>
                    </a:endParaRPr>
                  </a:p>
                  <a:p>
                    <a:pPr lvl="0" algn="ctr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ru-RU" sz="400" b="1" i="1" dirty="0" smtClean="0">
                      <a:solidFill>
                        <a:schemeClr val="bg1"/>
                      </a:solidFill>
                      <a:latin typeface="Times New Roman" pitchFamily="18" charset="0"/>
                      <a:cs typeface="Times New Roman" pitchFamily="18" charset="0"/>
                    </a:endParaRPr>
                  </a:p>
                </p:txBody>
              </p:sp>
              <p:sp>
                <p:nvSpPr>
                  <p:cNvPr id="37" name="Скругленный прямоугольник 36"/>
                  <p:cNvSpPr/>
                  <p:nvPr/>
                </p:nvSpPr>
                <p:spPr>
                  <a:xfrm rot="14127254">
                    <a:off x="3432562" y="4193919"/>
                    <a:ext cx="2093165" cy="781323"/>
                  </a:xfrm>
                  <a:prstGeom prst="roundRect">
                    <a:avLst>
                      <a:gd name="adj" fmla="val 50000"/>
                    </a:avLst>
                  </a:prstGeom>
                  <a:gradFill>
                    <a:gsLst>
                      <a:gs pos="46000">
                        <a:srgbClr val="00B0F0"/>
                      </a:gs>
                      <a:gs pos="0">
                        <a:srgbClr val="0036A2"/>
                      </a:gs>
                    </a:gsLst>
                    <a:lin ang="16200000" scaled="1"/>
                  </a:gradFill>
                  <a:ln>
                    <a:noFill/>
                  </a:ln>
                  <a:effectLst>
                    <a:outerShdw blurRad="190500" dist="228600" dir="2700000" algn="ctr">
                      <a:srgbClr val="000000">
                        <a:alpha val="30000"/>
                      </a:srgbClr>
                    </a:outerShdw>
                  </a:effectLst>
                  <a:scene3d>
                    <a:camera prst="orthographicFront">
                      <a:rot lat="0" lon="0" rev="0"/>
                    </a:camera>
                    <a:lightRig rig="glow" dir="t">
                      <a:rot lat="0" lon="0" rev="4800000"/>
                    </a:lightRig>
                  </a:scene3d>
                  <a:sp3d prstMaterial="matte">
                    <a:bevelT w="127000" h="6350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sz="400" b="1" i="1" dirty="0" smtClean="0">
                      <a:solidFill>
                        <a:schemeClr val="bg1"/>
                      </a:solidFill>
                      <a:latin typeface="Times New Roman" pitchFamily="18" charset="0"/>
                      <a:cs typeface="Times New Roman" pitchFamily="18" charset="0"/>
                    </a:endParaRPr>
                  </a:p>
                  <a:p>
                    <a:pPr algn="ctr"/>
                    <a:r>
                      <a:rPr lang="ru-RU" sz="400" b="1" i="1" dirty="0" smtClean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rPr>
                      <a:t>Синонимы</a:t>
                    </a:r>
                  </a:p>
                  <a:p>
                    <a:pPr algn="ctr"/>
                    <a:endParaRPr lang="ru-RU" sz="400" b="1" i="1" dirty="0">
                      <a:solidFill>
                        <a:schemeClr val="bg1"/>
                      </a:solidFill>
                      <a:latin typeface="Times New Roman" pitchFamily="18" charset="0"/>
                      <a:cs typeface="Times New Roman" pitchFamily="18" charset="0"/>
                    </a:endParaRPr>
                  </a:p>
                </p:txBody>
              </p:sp>
              <p:sp>
                <p:nvSpPr>
                  <p:cNvPr id="38" name="Скругленный прямоугольник 37"/>
                  <p:cNvSpPr/>
                  <p:nvPr/>
                </p:nvSpPr>
                <p:spPr>
                  <a:xfrm rot="17928923">
                    <a:off x="3348278" y="2246838"/>
                    <a:ext cx="2231430" cy="781323"/>
                  </a:xfrm>
                  <a:prstGeom prst="roundRect">
                    <a:avLst>
                      <a:gd name="adj" fmla="val 50000"/>
                    </a:avLst>
                  </a:prstGeom>
                  <a:gradFill flip="none" rotWithShape="1">
                    <a:gsLst>
                      <a:gs pos="46000">
                        <a:srgbClr val="AC28C2"/>
                      </a:gs>
                      <a:gs pos="0">
                        <a:srgbClr val="0036A2"/>
                      </a:gs>
                    </a:gsLst>
                    <a:lin ang="5400000" scaled="1"/>
                    <a:tileRect/>
                  </a:gradFill>
                  <a:ln>
                    <a:noFill/>
                  </a:ln>
                  <a:effectLst>
                    <a:outerShdw blurRad="190500" dist="228600" dir="2700000" algn="ctr">
                      <a:srgbClr val="000000">
                        <a:alpha val="30000"/>
                      </a:srgbClr>
                    </a:outerShdw>
                  </a:effectLst>
                  <a:scene3d>
                    <a:camera prst="orthographicFront">
                      <a:rot lat="0" lon="0" rev="0"/>
                    </a:camera>
                    <a:lightRig rig="glow" dir="t">
                      <a:rot lat="0" lon="0" rev="4800000"/>
                    </a:lightRig>
                  </a:scene3d>
                  <a:sp3d prstMaterial="matte">
                    <a:bevelT w="127000" h="6350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sz="400" b="1" i="1" dirty="0" smtClean="0">
                      <a:solidFill>
                        <a:schemeClr val="bg1"/>
                      </a:solidFill>
                      <a:latin typeface="Times New Roman" pitchFamily="18" charset="0"/>
                      <a:cs typeface="Times New Roman" pitchFamily="18" charset="0"/>
                    </a:endParaRPr>
                  </a:p>
                  <a:p>
                    <a:pPr algn="ctr"/>
                    <a:r>
                      <a:rPr lang="ru-RU" sz="400" b="1" i="1" dirty="0" smtClean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rPr>
                      <a:t>Омонимы</a:t>
                    </a:r>
                  </a:p>
                  <a:p>
                    <a:pPr algn="ctr"/>
                    <a:endParaRPr lang="ru-RU" sz="400" b="1" i="1" dirty="0">
                      <a:solidFill>
                        <a:schemeClr val="bg1"/>
                      </a:solidFill>
                      <a:latin typeface="Times New Roman" pitchFamily="18" charset="0"/>
                      <a:cs typeface="Times New Roman" pitchFamily="18" charset="0"/>
                    </a:endParaRPr>
                  </a:p>
                </p:txBody>
              </p:sp>
              <p:sp>
                <p:nvSpPr>
                  <p:cNvPr id="39" name="Скругленный прямоугольник 38"/>
                  <p:cNvSpPr/>
                  <p:nvPr/>
                </p:nvSpPr>
                <p:spPr>
                  <a:xfrm rot="10800000">
                    <a:off x="4932041" y="5373216"/>
                    <a:ext cx="2640010" cy="720080"/>
                  </a:xfrm>
                  <a:prstGeom prst="roundRect">
                    <a:avLst>
                      <a:gd name="adj" fmla="val 50000"/>
                    </a:avLst>
                  </a:prstGeom>
                  <a:gradFill>
                    <a:gsLst>
                      <a:gs pos="60000">
                        <a:srgbClr val="31EF3A"/>
                      </a:gs>
                      <a:gs pos="0">
                        <a:srgbClr val="00B0F0"/>
                      </a:gs>
                    </a:gsLst>
                    <a:lin ang="16200000" scaled="1"/>
                  </a:gradFill>
                  <a:ln>
                    <a:noFill/>
                  </a:ln>
                  <a:effectLst>
                    <a:outerShdw blurRad="190500" dist="228600" dir="2700000" algn="ctr">
                      <a:srgbClr val="000000">
                        <a:alpha val="30000"/>
                      </a:srgbClr>
                    </a:outerShdw>
                  </a:effectLst>
                  <a:scene3d>
                    <a:camera prst="orthographicFront">
                      <a:rot lat="0" lon="0" rev="0"/>
                    </a:camera>
                    <a:lightRig rig="glow" dir="t">
                      <a:rot lat="0" lon="0" rev="4800000"/>
                    </a:lightRig>
                  </a:scene3d>
                  <a:sp3d prstMaterial="matte">
                    <a:bevelT w="127000" h="6350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ru-RU" sz="400" b="1" i="1" dirty="0" smtClean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rPr>
                      <a:t>Фразеологизмы</a:t>
                    </a:r>
                    <a:endParaRPr lang="ru-RU" sz="400" b="1" i="1" dirty="0">
                      <a:solidFill>
                        <a:schemeClr val="bg1"/>
                      </a:solidFill>
                      <a:latin typeface="Times New Roman" pitchFamily="18" charset="0"/>
                      <a:cs typeface="Times New Roman" pitchFamily="18" charset="0"/>
                    </a:endParaRPr>
                  </a:p>
                </p:txBody>
              </p:sp>
            </p:grpSp>
          </p:grpSp>
          <p:grpSp>
            <p:nvGrpSpPr>
              <p:cNvPr id="25" name="Группа 45"/>
              <p:cNvGrpSpPr/>
              <p:nvPr/>
            </p:nvGrpSpPr>
            <p:grpSpPr>
              <a:xfrm>
                <a:off x="3988052" y="1405438"/>
                <a:ext cx="4558408" cy="4493888"/>
                <a:chOff x="3988052" y="1405438"/>
                <a:chExt cx="4558408" cy="4493888"/>
              </a:xfrm>
            </p:grpSpPr>
            <p:pic>
              <p:nvPicPr>
                <p:cNvPr id="26" name="Picture 4" descr="http://qvectors.net/downloads/images/vector/misc/4768-colorful-swirls-vector-graphics-full.png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rcRect l="36854" t="23365" r="31016" b="22467"/>
                <a:stretch>
                  <a:fillRect/>
                </a:stretch>
              </p:blipFill>
              <p:spPr bwMode="auto">
                <a:xfrm rot="21009330">
                  <a:off x="5542720" y="1405438"/>
                  <a:ext cx="936104" cy="2330307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7" name="Picture 4" descr="http://qvectors.net/downloads/images/vector/misc/4768-colorful-swirls-vector-graphics-full.png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rcRect l="36854" t="23365" r="31016" b="22467"/>
                <a:stretch>
                  <a:fillRect/>
                </a:stretch>
              </p:blipFill>
              <p:spPr bwMode="auto">
                <a:xfrm rot="14308957">
                  <a:off x="4978171" y="3270433"/>
                  <a:ext cx="936104" cy="2336631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8" name="Picture 4" descr="http://qvectors.net/downloads/images/vector/misc/4768-colorful-swirls-vector-graphics-full.png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rcRect l="36854" t="23365" r="31016" b="22467"/>
                <a:stretch>
                  <a:fillRect/>
                </a:stretch>
              </p:blipFill>
              <p:spPr bwMode="auto">
                <a:xfrm rot="10285170">
                  <a:off x="6176678" y="3623752"/>
                  <a:ext cx="936104" cy="2275574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9" name="Picture 4" descr="http://qvectors.net/downloads/images/vector/misc/4768-colorful-swirls-vector-graphics-full.png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rcRect l="36854" t="23365" r="31016" b="22467"/>
                <a:stretch>
                  <a:fillRect/>
                </a:stretch>
              </p:blipFill>
              <p:spPr bwMode="auto">
                <a:xfrm rot="6619554">
                  <a:off x="6891603" y="2877325"/>
                  <a:ext cx="936104" cy="2373611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0" name="Picture 4" descr="http://qvectors.net/downloads/images/vector/misc/4768-colorful-swirls-vector-graphics-full.png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rcRect l="36854" t="23365" r="31016" b="22467"/>
                <a:stretch>
                  <a:fillRect/>
                </a:stretch>
              </p:blipFill>
              <p:spPr bwMode="auto">
                <a:xfrm rot="3297052">
                  <a:off x="6664066" y="1789731"/>
                  <a:ext cx="936104" cy="240970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1" name="Picture 4" descr="http://qvectors.net/downloads/images/vector/misc/4768-colorful-swirls-vector-graphics-full.png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rcRect l="36854" t="23365" r="31016" b="22467"/>
                <a:stretch>
                  <a:fillRect/>
                </a:stretch>
              </p:blipFill>
              <p:spPr bwMode="auto">
                <a:xfrm rot="17424751">
                  <a:off x="4736193" y="2142399"/>
                  <a:ext cx="936104" cy="243238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</p:grpSp>
        <p:sp>
          <p:nvSpPr>
            <p:cNvPr id="23" name="Управляющая кнопка: настраиваемая 22">
              <a:hlinkClick r:id="rId4" action="ppaction://hlinksldjump" highlightClick="1"/>
            </p:cNvPr>
            <p:cNvSpPr/>
            <p:nvPr/>
          </p:nvSpPr>
          <p:spPr>
            <a:xfrm>
              <a:off x="7956376" y="5661248"/>
              <a:ext cx="1259632" cy="1196752"/>
            </a:xfrm>
            <a:prstGeom prst="actionButtonBlank">
              <a:avLst/>
            </a:prstGeom>
            <a:solidFill>
              <a:srgbClr val="4F81BD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40" name="TextBox 39"/>
          <p:cNvSpPr txBox="1"/>
          <p:nvPr/>
        </p:nvSpPr>
        <p:spPr>
          <a:xfrm>
            <a:off x="0" y="0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6000" b="1" dirty="0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Выберите задание</a:t>
            </a:r>
            <a:endParaRPr lang="ru-RU" sz="6000" b="1" dirty="0">
              <a:ln w="11430"/>
              <a:solidFill>
                <a:schemeClr val="bg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grpSp>
        <p:nvGrpSpPr>
          <p:cNvPr id="41" name="Группа 40"/>
          <p:cNvGrpSpPr/>
          <p:nvPr/>
        </p:nvGrpSpPr>
        <p:grpSpPr>
          <a:xfrm>
            <a:off x="755576" y="1844824"/>
            <a:ext cx="1944216" cy="1512168"/>
            <a:chOff x="755576" y="1844824"/>
            <a:chExt cx="1944216" cy="1512168"/>
          </a:xfrm>
        </p:grpSpPr>
        <p:sp>
          <p:nvSpPr>
            <p:cNvPr id="42" name="Скругленный прямоугольник 41"/>
            <p:cNvSpPr/>
            <p:nvPr/>
          </p:nvSpPr>
          <p:spPr>
            <a:xfrm>
              <a:off x="755576" y="1916832"/>
              <a:ext cx="1944216" cy="1440160"/>
            </a:xfrm>
            <a:prstGeom prst="roundRect">
              <a:avLst/>
            </a:prstGeom>
            <a:gradFill>
              <a:gsLst>
                <a:gs pos="0">
                  <a:srgbClr val="03D4A8"/>
                </a:gs>
                <a:gs pos="25000">
                  <a:srgbClr val="21D6E0"/>
                </a:gs>
                <a:gs pos="75000">
                  <a:srgbClr val="0087E6"/>
                </a:gs>
                <a:gs pos="100000">
                  <a:srgbClr val="005CBF"/>
                </a:gs>
              </a:gsLst>
              <a:lin ang="5400000" scaled="0"/>
            </a:gra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8000" dirty="0" smtClean="0">
                  <a:solidFill>
                    <a:srgbClr val="FFFF00"/>
                  </a:solidFill>
                  <a:latin typeface="Monotype Corsiva" pitchFamily="66" charset="0"/>
                </a:rPr>
                <a:t>1</a:t>
              </a:r>
              <a:endParaRPr lang="ru-RU" sz="8000" dirty="0">
                <a:solidFill>
                  <a:srgbClr val="FFFF00"/>
                </a:solidFill>
                <a:latin typeface="Monotype Corsiva" pitchFamily="66" charset="0"/>
              </a:endParaRPr>
            </a:p>
          </p:txBody>
        </p:sp>
        <p:sp>
          <p:nvSpPr>
            <p:cNvPr id="43" name="Управляющая кнопка: настраиваемая 42">
              <a:hlinkClick r:id="rId5" action="ppaction://hlinksldjump" highlightClick="1"/>
            </p:cNvPr>
            <p:cNvSpPr/>
            <p:nvPr/>
          </p:nvSpPr>
          <p:spPr>
            <a:xfrm>
              <a:off x="755576" y="1844824"/>
              <a:ext cx="1944216" cy="1512168"/>
            </a:xfrm>
            <a:prstGeom prst="actionButtonBlank">
              <a:avLst/>
            </a:prstGeom>
            <a:solidFill>
              <a:srgbClr val="4F81BD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 smtClean="0"/>
            </a:p>
            <a:p>
              <a:pPr algn="ctr"/>
              <a:endParaRPr lang="ru-RU" dirty="0"/>
            </a:p>
          </p:txBody>
        </p:sp>
      </p:grpSp>
      <p:grpSp>
        <p:nvGrpSpPr>
          <p:cNvPr id="44" name="Группа 43"/>
          <p:cNvGrpSpPr/>
          <p:nvPr/>
        </p:nvGrpSpPr>
        <p:grpSpPr>
          <a:xfrm>
            <a:off x="3563888" y="1844824"/>
            <a:ext cx="1944216" cy="1512168"/>
            <a:chOff x="3563888" y="1844824"/>
            <a:chExt cx="1944216" cy="1512168"/>
          </a:xfrm>
        </p:grpSpPr>
        <p:sp>
          <p:nvSpPr>
            <p:cNvPr id="45" name="Скругленный прямоугольник 44"/>
            <p:cNvSpPr/>
            <p:nvPr/>
          </p:nvSpPr>
          <p:spPr>
            <a:xfrm>
              <a:off x="3563888" y="1916832"/>
              <a:ext cx="1944216" cy="1440160"/>
            </a:xfrm>
            <a:prstGeom prst="roundRect">
              <a:avLst/>
            </a:prstGeom>
            <a:gradFill>
              <a:gsLst>
                <a:gs pos="0">
                  <a:srgbClr val="03D4A8"/>
                </a:gs>
                <a:gs pos="25000">
                  <a:srgbClr val="21D6E0"/>
                </a:gs>
                <a:gs pos="75000">
                  <a:srgbClr val="0087E6"/>
                </a:gs>
                <a:gs pos="100000">
                  <a:srgbClr val="005CBF"/>
                </a:gs>
              </a:gsLst>
              <a:lin ang="5400000" scaled="0"/>
            </a:gra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8000" dirty="0" smtClean="0">
                  <a:solidFill>
                    <a:srgbClr val="FFFF00"/>
                  </a:solidFill>
                  <a:latin typeface="Monotype Corsiva" pitchFamily="66" charset="0"/>
                </a:rPr>
                <a:t>2</a:t>
              </a:r>
              <a:endParaRPr lang="ru-RU" sz="8000" dirty="0">
                <a:solidFill>
                  <a:srgbClr val="FFFF00"/>
                </a:solidFill>
                <a:latin typeface="Monotype Corsiva" pitchFamily="66" charset="0"/>
              </a:endParaRPr>
            </a:p>
          </p:txBody>
        </p:sp>
        <p:sp>
          <p:nvSpPr>
            <p:cNvPr id="46" name="Управляющая кнопка: настраиваемая 45">
              <a:hlinkClick r:id="rId6" action="ppaction://hlinksldjump" highlightClick="1"/>
            </p:cNvPr>
            <p:cNvSpPr/>
            <p:nvPr/>
          </p:nvSpPr>
          <p:spPr>
            <a:xfrm>
              <a:off x="3563888" y="1844824"/>
              <a:ext cx="1944216" cy="1512168"/>
            </a:xfrm>
            <a:prstGeom prst="actionButtonBlank">
              <a:avLst/>
            </a:prstGeom>
            <a:solidFill>
              <a:srgbClr val="4F81BD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47" name="Группа 46"/>
          <p:cNvGrpSpPr/>
          <p:nvPr/>
        </p:nvGrpSpPr>
        <p:grpSpPr>
          <a:xfrm>
            <a:off x="6444208" y="1844824"/>
            <a:ext cx="1944216" cy="1512168"/>
            <a:chOff x="6444208" y="1844824"/>
            <a:chExt cx="1944216" cy="1512168"/>
          </a:xfrm>
        </p:grpSpPr>
        <p:sp>
          <p:nvSpPr>
            <p:cNvPr id="48" name="Скругленный прямоугольник 47"/>
            <p:cNvSpPr/>
            <p:nvPr/>
          </p:nvSpPr>
          <p:spPr>
            <a:xfrm>
              <a:off x="6444208" y="1916832"/>
              <a:ext cx="1944216" cy="1440160"/>
            </a:xfrm>
            <a:prstGeom prst="roundRect">
              <a:avLst/>
            </a:prstGeom>
            <a:gradFill>
              <a:gsLst>
                <a:gs pos="0">
                  <a:srgbClr val="03D4A8"/>
                </a:gs>
                <a:gs pos="25000">
                  <a:srgbClr val="21D6E0"/>
                </a:gs>
                <a:gs pos="75000">
                  <a:srgbClr val="0087E6"/>
                </a:gs>
                <a:gs pos="100000">
                  <a:srgbClr val="005CBF"/>
                </a:gs>
              </a:gsLst>
              <a:lin ang="5400000" scaled="0"/>
            </a:gra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8000" dirty="0" smtClean="0">
                  <a:solidFill>
                    <a:srgbClr val="FFFF00"/>
                  </a:solidFill>
                  <a:latin typeface="Monotype Corsiva" pitchFamily="66" charset="0"/>
                </a:rPr>
                <a:t>3</a:t>
              </a:r>
              <a:endParaRPr lang="ru-RU" sz="8000" dirty="0">
                <a:solidFill>
                  <a:srgbClr val="FFFF00"/>
                </a:solidFill>
                <a:latin typeface="Monotype Corsiva" pitchFamily="66" charset="0"/>
              </a:endParaRPr>
            </a:p>
          </p:txBody>
        </p:sp>
        <p:sp>
          <p:nvSpPr>
            <p:cNvPr id="49" name="Управляющая кнопка: настраиваемая 48">
              <a:hlinkClick r:id="rId7" action="ppaction://hlinksldjump" highlightClick="1"/>
            </p:cNvPr>
            <p:cNvSpPr/>
            <p:nvPr/>
          </p:nvSpPr>
          <p:spPr>
            <a:xfrm>
              <a:off x="6444208" y="1844824"/>
              <a:ext cx="1944216" cy="1512168"/>
            </a:xfrm>
            <a:prstGeom prst="actionButtonBlank">
              <a:avLst/>
            </a:prstGeom>
            <a:solidFill>
              <a:srgbClr val="4F81BD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50" name="Группа 49"/>
          <p:cNvGrpSpPr/>
          <p:nvPr/>
        </p:nvGrpSpPr>
        <p:grpSpPr>
          <a:xfrm>
            <a:off x="755576" y="3789040"/>
            <a:ext cx="1944216" cy="1512168"/>
            <a:chOff x="755576" y="3789040"/>
            <a:chExt cx="1944216" cy="1512168"/>
          </a:xfrm>
        </p:grpSpPr>
        <p:sp>
          <p:nvSpPr>
            <p:cNvPr id="51" name="Скругленный прямоугольник 50"/>
            <p:cNvSpPr/>
            <p:nvPr/>
          </p:nvSpPr>
          <p:spPr>
            <a:xfrm>
              <a:off x="755576" y="3861048"/>
              <a:ext cx="1944216" cy="1440160"/>
            </a:xfrm>
            <a:prstGeom prst="roundRect">
              <a:avLst/>
            </a:prstGeom>
            <a:gradFill>
              <a:gsLst>
                <a:gs pos="0">
                  <a:srgbClr val="03D4A8"/>
                </a:gs>
                <a:gs pos="25000">
                  <a:srgbClr val="21D6E0"/>
                </a:gs>
                <a:gs pos="75000">
                  <a:srgbClr val="0087E6"/>
                </a:gs>
                <a:gs pos="100000">
                  <a:srgbClr val="005CBF"/>
                </a:gs>
              </a:gsLst>
              <a:lin ang="5400000" scaled="0"/>
            </a:gra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8000" dirty="0" smtClean="0">
                  <a:solidFill>
                    <a:srgbClr val="FFFF00"/>
                  </a:solidFill>
                  <a:latin typeface="Monotype Corsiva" pitchFamily="66" charset="0"/>
                </a:rPr>
                <a:t>4</a:t>
              </a:r>
              <a:endParaRPr lang="ru-RU" sz="8000" dirty="0">
                <a:solidFill>
                  <a:srgbClr val="FFFF00"/>
                </a:solidFill>
                <a:latin typeface="Monotype Corsiva" pitchFamily="66" charset="0"/>
              </a:endParaRPr>
            </a:p>
          </p:txBody>
        </p:sp>
        <p:sp>
          <p:nvSpPr>
            <p:cNvPr id="52" name="Управляющая кнопка: настраиваемая 51">
              <a:hlinkClick r:id="rId8" action="ppaction://hlinksldjump" highlightClick="1"/>
            </p:cNvPr>
            <p:cNvSpPr/>
            <p:nvPr/>
          </p:nvSpPr>
          <p:spPr>
            <a:xfrm>
              <a:off x="755576" y="3789040"/>
              <a:ext cx="1944216" cy="1512168"/>
            </a:xfrm>
            <a:prstGeom prst="actionButtonBlank">
              <a:avLst/>
            </a:prstGeom>
            <a:solidFill>
              <a:srgbClr val="4F81BD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53" name="Группа 52"/>
          <p:cNvGrpSpPr/>
          <p:nvPr/>
        </p:nvGrpSpPr>
        <p:grpSpPr>
          <a:xfrm>
            <a:off x="3563888" y="3861048"/>
            <a:ext cx="1944216" cy="1512168"/>
            <a:chOff x="3563888" y="3861048"/>
            <a:chExt cx="1944216" cy="1512168"/>
          </a:xfrm>
        </p:grpSpPr>
        <p:sp>
          <p:nvSpPr>
            <p:cNvPr id="54" name="Скругленный прямоугольник 53"/>
            <p:cNvSpPr/>
            <p:nvPr/>
          </p:nvSpPr>
          <p:spPr>
            <a:xfrm>
              <a:off x="3563888" y="3861048"/>
              <a:ext cx="1944216" cy="1440160"/>
            </a:xfrm>
            <a:prstGeom prst="roundRect">
              <a:avLst/>
            </a:prstGeom>
            <a:gradFill>
              <a:gsLst>
                <a:gs pos="0">
                  <a:srgbClr val="03D4A8"/>
                </a:gs>
                <a:gs pos="25000">
                  <a:srgbClr val="21D6E0"/>
                </a:gs>
                <a:gs pos="75000">
                  <a:srgbClr val="0087E6"/>
                </a:gs>
                <a:gs pos="100000">
                  <a:srgbClr val="005CBF"/>
                </a:gs>
              </a:gsLst>
              <a:lin ang="5400000" scaled="0"/>
            </a:gra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8000" dirty="0" smtClean="0">
                  <a:solidFill>
                    <a:srgbClr val="FFFF00"/>
                  </a:solidFill>
                  <a:latin typeface="Monotype Corsiva" pitchFamily="66" charset="0"/>
                </a:rPr>
                <a:t>5</a:t>
              </a:r>
              <a:endParaRPr lang="ru-RU" sz="8000" dirty="0">
                <a:solidFill>
                  <a:srgbClr val="FFFF00"/>
                </a:solidFill>
                <a:latin typeface="Monotype Corsiva" pitchFamily="66" charset="0"/>
              </a:endParaRPr>
            </a:p>
          </p:txBody>
        </p:sp>
        <p:sp>
          <p:nvSpPr>
            <p:cNvPr id="55" name="Управляющая кнопка: настраиваемая 54">
              <a:hlinkClick r:id="rId9" action="ppaction://hlinksldjump" highlightClick="1"/>
            </p:cNvPr>
            <p:cNvSpPr/>
            <p:nvPr/>
          </p:nvSpPr>
          <p:spPr>
            <a:xfrm>
              <a:off x="3563888" y="3861048"/>
              <a:ext cx="1944216" cy="1512168"/>
            </a:xfrm>
            <a:prstGeom prst="actionButtonBlank">
              <a:avLst/>
            </a:prstGeom>
            <a:solidFill>
              <a:srgbClr val="4F81BD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56" name="Группа 55"/>
          <p:cNvGrpSpPr/>
          <p:nvPr/>
        </p:nvGrpSpPr>
        <p:grpSpPr>
          <a:xfrm>
            <a:off x="6444208" y="3861048"/>
            <a:ext cx="1944216" cy="1512168"/>
            <a:chOff x="6444208" y="3861048"/>
            <a:chExt cx="1944216" cy="1512168"/>
          </a:xfrm>
        </p:grpSpPr>
        <p:sp>
          <p:nvSpPr>
            <p:cNvPr id="57" name="Скругленный прямоугольник 56"/>
            <p:cNvSpPr/>
            <p:nvPr/>
          </p:nvSpPr>
          <p:spPr>
            <a:xfrm>
              <a:off x="6444208" y="3861048"/>
              <a:ext cx="1944216" cy="1440160"/>
            </a:xfrm>
            <a:prstGeom prst="roundRect">
              <a:avLst/>
            </a:prstGeom>
            <a:gradFill>
              <a:gsLst>
                <a:gs pos="0">
                  <a:srgbClr val="03D4A8"/>
                </a:gs>
                <a:gs pos="25000">
                  <a:srgbClr val="21D6E0"/>
                </a:gs>
                <a:gs pos="75000">
                  <a:srgbClr val="0087E6"/>
                </a:gs>
                <a:gs pos="100000">
                  <a:srgbClr val="005CBF"/>
                </a:gs>
              </a:gsLst>
              <a:lin ang="5400000" scaled="0"/>
            </a:gra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8000" dirty="0" smtClean="0">
                  <a:solidFill>
                    <a:srgbClr val="FFFF00"/>
                  </a:solidFill>
                  <a:latin typeface="Monotype Corsiva" pitchFamily="66" charset="0"/>
                </a:rPr>
                <a:t>6</a:t>
              </a:r>
              <a:endParaRPr lang="ru-RU" sz="8000" dirty="0">
                <a:solidFill>
                  <a:srgbClr val="FFFF00"/>
                </a:solidFill>
                <a:latin typeface="Monotype Corsiva" pitchFamily="66" charset="0"/>
              </a:endParaRPr>
            </a:p>
          </p:txBody>
        </p:sp>
        <p:sp>
          <p:nvSpPr>
            <p:cNvPr id="58" name="Управляющая кнопка: настраиваемая 57">
              <a:hlinkClick r:id="rId10" action="ppaction://hlinksldjump" highlightClick="1"/>
            </p:cNvPr>
            <p:cNvSpPr/>
            <p:nvPr/>
          </p:nvSpPr>
          <p:spPr>
            <a:xfrm>
              <a:off x="6444208" y="3861048"/>
              <a:ext cx="1944216" cy="1512168"/>
            </a:xfrm>
            <a:prstGeom prst="actionButtonBlank">
              <a:avLst/>
            </a:prstGeom>
            <a:solidFill>
              <a:srgbClr val="4F81BD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3074" name="Picture 2" descr="I:\Новая папка (3)\antonimy-ehto-chto-takoe_2.tif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0000FF"/>
              </a:clrFrom>
              <a:clrTo>
                <a:srgbClr val="0000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9881640">
            <a:off x="179512" y="404664"/>
            <a:ext cx="1224136" cy="1224136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3075" name="Picture 3" descr="I:\Новая папка (3)\u7DVLs6i_7w.tif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5011" r="9744"/>
          <a:stretch>
            <a:fillRect/>
          </a:stretch>
        </p:blipFill>
        <p:spPr bwMode="auto">
          <a:xfrm rot="20218894">
            <a:off x="8319885" y="57449"/>
            <a:ext cx="576064" cy="1386016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3076" name="Picture 4" descr="I:\Новая папка (3)\vH7R78iG4x8.tif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635896" y="5301208"/>
            <a:ext cx="2520280" cy="1556792"/>
          </a:xfrm>
          <a:prstGeom prst="rect">
            <a:avLst/>
          </a:prstGeom>
          <a:noFill/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3077" name="Picture 5" descr="I:\Новая папка (3)\x_56fe7eb0.tif"/>
          <p:cNvPicPr>
            <a:picLocks noChangeAspect="1" noChangeArrowheads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4124"/>
          <a:stretch>
            <a:fillRect/>
          </a:stretch>
        </p:blipFill>
        <p:spPr bwMode="auto">
          <a:xfrm rot="1503939">
            <a:off x="8422052" y="3479566"/>
            <a:ext cx="804845" cy="1017538"/>
          </a:xfrm>
          <a:prstGeom prst="rect">
            <a:avLst/>
          </a:prstGeom>
          <a:noFill/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3078" name="Picture 6" descr="I:\Новая папка (3)\56d05a56a31dd.tif"/>
          <p:cNvPicPr>
            <a:picLocks noChangeAspect="1" noChangeArrowheads="1"/>
          </p:cNvPicPr>
          <p:nvPr/>
        </p:nvPicPr>
        <p:blipFill>
          <a:blip r:embed="rId15" cstate="print">
            <a:clrChange>
              <a:clrFrom>
                <a:srgbClr val="00FF06"/>
              </a:clrFrom>
              <a:clrTo>
                <a:srgbClr val="00FF06">
                  <a:alpha val="0"/>
                </a:srgbClr>
              </a:clrTo>
            </a:clrChange>
          </a:blip>
          <a:srcRect l="64850" r="1502"/>
          <a:stretch>
            <a:fillRect/>
          </a:stretch>
        </p:blipFill>
        <p:spPr bwMode="auto">
          <a:xfrm rot="240569">
            <a:off x="184985" y="5262495"/>
            <a:ext cx="646127" cy="1538313"/>
          </a:xfrm>
          <a:prstGeom prst="rect">
            <a:avLst/>
          </a:prstGeom>
          <a:noFill/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3079" name="Picture 7" descr="I:\Новая папка (3)\1977b_2.tif"/>
          <p:cNvPicPr>
            <a:picLocks noChangeAspect="1" noChangeArrowheads="1"/>
          </p:cNvPicPr>
          <p:nvPr/>
        </p:nvPicPr>
        <p:blipFill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57159"/>
          <a:stretch>
            <a:fillRect/>
          </a:stretch>
        </p:blipFill>
        <p:spPr bwMode="auto">
          <a:xfrm rot="20218875">
            <a:off x="-73957" y="3501008"/>
            <a:ext cx="936104" cy="750427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65" name="Picture 7" descr="I:\Новая папка (3)\1977b_2.tif"/>
          <p:cNvPicPr>
            <a:picLocks noChangeAspect="1" noChangeArrowheads="1"/>
          </p:cNvPicPr>
          <p:nvPr/>
        </p:nvPicPr>
        <p:blipFill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4129"/>
          <a:stretch>
            <a:fillRect/>
          </a:stretch>
        </p:blipFill>
        <p:spPr bwMode="auto">
          <a:xfrm rot="1500771">
            <a:off x="-68237" y="2742636"/>
            <a:ext cx="1008112" cy="754764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66" name="Picture 6" descr="I:\Новая папка (3)\56d05a56a31dd.tif"/>
          <p:cNvPicPr>
            <a:picLocks noChangeAspect="1" noChangeArrowheads="1"/>
          </p:cNvPicPr>
          <p:nvPr/>
        </p:nvPicPr>
        <p:blipFill>
          <a:blip r:embed="rId15" cstate="print">
            <a:clrChange>
              <a:clrFrom>
                <a:srgbClr val="00FF06"/>
              </a:clrFrom>
              <a:clrTo>
                <a:srgbClr val="00FF06">
                  <a:alpha val="0"/>
                </a:srgbClr>
              </a:clrTo>
            </a:clrChange>
          </a:blip>
          <a:srcRect r="52104"/>
          <a:stretch>
            <a:fillRect/>
          </a:stretch>
        </p:blipFill>
        <p:spPr bwMode="auto">
          <a:xfrm rot="20830102">
            <a:off x="698888" y="5236765"/>
            <a:ext cx="919727" cy="1538313"/>
          </a:xfrm>
          <a:prstGeom prst="rect">
            <a:avLst/>
          </a:prstGeom>
          <a:noFill/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67" name="Picture 5" descr="I:\Новая папка (3)\x_56fe7eb0.tif"/>
          <p:cNvPicPr>
            <a:picLocks noChangeAspect="1" noChangeArrowheads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53213"/>
          <a:stretch>
            <a:fillRect/>
          </a:stretch>
        </p:blipFill>
        <p:spPr bwMode="auto">
          <a:xfrm rot="9308090">
            <a:off x="8420293" y="2762320"/>
            <a:ext cx="820825" cy="1017538"/>
          </a:xfrm>
          <a:prstGeom prst="rect">
            <a:avLst/>
          </a:prstGeom>
          <a:noFill/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68" name="Picture 3" descr="I:\Новая папка (3)\u7DVLs6i_7w.tif"/>
          <p:cNvPicPr>
            <a:picLocks noChangeAspect="1" noChangeArrowheads="1"/>
          </p:cNvPicPr>
          <p:nvPr/>
        </p:nvPicPr>
        <p:blipFill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62361"/>
          <a:stretch>
            <a:fillRect/>
          </a:stretch>
        </p:blipFill>
        <p:spPr bwMode="auto">
          <a:xfrm rot="21190277">
            <a:off x="7598536" y="447816"/>
            <a:ext cx="803189" cy="1296144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/>
          <p:cNvGrpSpPr/>
          <p:nvPr/>
        </p:nvGrpSpPr>
        <p:grpSpPr>
          <a:xfrm>
            <a:off x="323528" y="260649"/>
            <a:ext cx="8496944" cy="5760639"/>
            <a:chOff x="203941" y="484287"/>
            <a:chExt cx="8059675" cy="5740066"/>
          </a:xfrm>
        </p:grpSpPr>
        <p:pic>
          <p:nvPicPr>
            <p:cNvPr id="19457" name="Рисунок 1" descr="http://olgasergeeff.ru/wp-content/uploads/2013/01/%D0%B2%D1%8B%D1%81%D0%BE%D0%BA%D0%BE-%D0%BD%D0%B8%D0%B7%D0%BA%D0%BE.jpg"/>
            <p:cNvPicPr>
              <a:picLocks noChangeAspect="1" noChangeArrowheads="1"/>
            </p:cNvPicPr>
            <p:nvPr/>
          </p:nvPicPr>
          <p:blipFill>
            <a:blip r:embed="rId2" cstate="print"/>
            <a:srcRect l="54948" t="5199" r="4454" b="6859"/>
            <a:stretch>
              <a:fillRect/>
            </a:stretch>
          </p:blipFill>
          <p:spPr bwMode="auto">
            <a:xfrm>
              <a:off x="4454162" y="484287"/>
              <a:ext cx="3809454" cy="5740066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 w="50800">
              <a:solidFill>
                <a:schemeClr val="accent2">
                  <a:lumMod val="50000"/>
                </a:schemeClr>
              </a:solidFill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3" name="Рисунок 1" descr="http://olgasergeeff.ru/wp-content/uploads/2013/01/%D0%B2%D1%8B%D1%81%D0%BE%D0%BA%D0%BE-%D0%BD%D0%B8%D0%B7%D0%BA%D0%BE.jpg"/>
            <p:cNvPicPr>
              <a:picLocks noChangeAspect="1" noChangeArrowheads="1"/>
            </p:cNvPicPr>
            <p:nvPr/>
          </p:nvPicPr>
          <p:blipFill>
            <a:blip r:embed="rId2" cstate="print"/>
            <a:srcRect l="3961" t="5746" r="54452" b="5199"/>
            <a:stretch>
              <a:fillRect/>
            </a:stretch>
          </p:blipFill>
          <p:spPr bwMode="auto">
            <a:xfrm>
              <a:off x="203941" y="484287"/>
              <a:ext cx="3888431" cy="5740065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 w="50800">
              <a:solidFill>
                <a:schemeClr val="accent2">
                  <a:lumMod val="50000"/>
                </a:schemeClr>
              </a:solidFill>
            </a:ln>
            <a:effectLst>
              <a:reflection blurRad="12700" stA="38000" endPos="28000" dist="5000" dir="5400000" sy="-100000" algn="bl" rotWithShape="0"/>
            </a:effectLst>
          </p:spPr>
        </p:pic>
      </p:grpSp>
      <p:sp>
        <p:nvSpPr>
          <p:cNvPr id="6" name="TextBox 5"/>
          <p:cNvSpPr txBox="1"/>
          <p:nvPr/>
        </p:nvSpPr>
        <p:spPr>
          <a:xfrm>
            <a:off x="4716016" y="5877272"/>
            <a:ext cx="4320480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6000" b="1" dirty="0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большой</a:t>
            </a:r>
            <a:endParaRPr lang="ru-RU" sz="6000" b="1" dirty="0">
              <a:ln w="11430"/>
              <a:solidFill>
                <a:schemeClr val="bg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9512" y="5862082"/>
            <a:ext cx="4320480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6000" b="1" dirty="0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маленький</a:t>
            </a:r>
            <a:endParaRPr lang="ru-RU" sz="6000" b="1" dirty="0">
              <a:ln w="11430"/>
              <a:solidFill>
                <a:schemeClr val="bg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1" name="Управляющая кнопка: возврат 10">
            <a:hlinkClick r:id="rId3" action="ppaction://hlinksldjump" highlightClick="1"/>
          </p:cNvPr>
          <p:cNvSpPr/>
          <p:nvPr/>
        </p:nvSpPr>
        <p:spPr>
          <a:xfrm>
            <a:off x="8532440" y="6309320"/>
            <a:ext cx="539552" cy="476672"/>
          </a:xfrm>
          <a:prstGeom prst="actionButtonReturn">
            <a:avLst/>
          </a:prstGeom>
          <a:gradFill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5400000" scaled="0"/>
          </a:gra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1727684" y="6093296"/>
            <a:ext cx="5688632" cy="648072"/>
          </a:xfrm>
          <a:prstGeom prst="roundRect">
            <a:avLst/>
          </a:prstGeom>
          <a:gradFill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dirty="0" smtClean="0"/>
              <a:t>Правильный ответ</a:t>
            </a:r>
            <a:endParaRPr lang="ru-RU" sz="4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3" grpId="0" animBg="1"/>
      <p:bldP spid="13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1" descr="567764563"/>
          <p:cNvPicPr>
            <a:picLocks noChangeAspect="1" noChangeArrowheads="1"/>
          </p:cNvPicPr>
          <p:nvPr/>
        </p:nvPicPr>
        <p:blipFill>
          <a:blip r:embed="rId2" cstate="print"/>
          <a:srcRect l="53188" t="2958" r="2186" b="5595"/>
          <a:stretch>
            <a:fillRect/>
          </a:stretch>
        </p:blipFill>
        <p:spPr bwMode="auto">
          <a:xfrm>
            <a:off x="4716016" y="260648"/>
            <a:ext cx="4032448" cy="58326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50800">
            <a:solidFill>
              <a:schemeClr val="accent2">
                <a:lumMod val="50000"/>
              </a:schemeClr>
            </a:solidFill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TextBox 2"/>
          <p:cNvSpPr txBox="1"/>
          <p:nvPr/>
        </p:nvSpPr>
        <p:spPr>
          <a:xfrm>
            <a:off x="4901297" y="5877272"/>
            <a:ext cx="3559135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6000" b="1" dirty="0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грязный</a:t>
            </a:r>
            <a:endParaRPr lang="ru-RU" sz="6000" b="1" dirty="0">
              <a:ln w="11430"/>
              <a:solidFill>
                <a:schemeClr val="bg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6" name="Управляющая кнопка: возврат 5">
            <a:hlinkClick r:id="rId3" action="ppaction://hlinksldjump" highlightClick="1"/>
          </p:cNvPr>
          <p:cNvSpPr/>
          <p:nvPr/>
        </p:nvSpPr>
        <p:spPr>
          <a:xfrm>
            <a:off x="8532440" y="6309320"/>
            <a:ext cx="539552" cy="476672"/>
          </a:xfrm>
          <a:prstGeom prst="actionButtonReturn">
            <a:avLst/>
          </a:prstGeom>
          <a:gradFill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5400000" scaled="0"/>
          </a:gra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Picture 1" descr="567764563"/>
          <p:cNvPicPr>
            <a:picLocks noChangeAspect="1" noChangeArrowheads="1"/>
          </p:cNvPicPr>
          <p:nvPr/>
        </p:nvPicPr>
        <p:blipFill>
          <a:blip r:embed="rId2" cstate="print"/>
          <a:srcRect l="2983" t="2958" r="53188" b="5595"/>
          <a:stretch>
            <a:fillRect/>
          </a:stretch>
        </p:blipFill>
        <p:spPr bwMode="auto">
          <a:xfrm>
            <a:off x="395536" y="260648"/>
            <a:ext cx="3960440" cy="58326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50800">
            <a:solidFill>
              <a:schemeClr val="accent2">
                <a:lumMod val="50000"/>
              </a:schemeClr>
            </a:solidFill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TextBox 3"/>
          <p:cNvSpPr txBox="1"/>
          <p:nvPr/>
        </p:nvSpPr>
        <p:spPr>
          <a:xfrm>
            <a:off x="395536" y="5877272"/>
            <a:ext cx="2915816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6000" b="1" dirty="0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чистый</a:t>
            </a:r>
            <a:endParaRPr lang="ru-RU" sz="6000" b="1" dirty="0">
              <a:ln w="11430"/>
              <a:solidFill>
                <a:schemeClr val="bg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727684" y="6093296"/>
            <a:ext cx="5688632" cy="648072"/>
          </a:xfrm>
          <a:prstGeom prst="roundRect">
            <a:avLst/>
          </a:prstGeom>
          <a:gradFill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dirty="0" smtClean="0"/>
              <a:t>Правильный ответ</a:t>
            </a:r>
            <a:endParaRPr lang="ru-RU" sz="4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4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4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4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9" grpId="0" animBg="1"/>
      <p:bldP spid="9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Скругленный прямоугольник 25"/>
          <p:cNvSpPr/>
          <p:nvPr/>
        </p:nvSpPr>
        <p:spPr>
          <a:xfrm>
            <a:off x="251520" y="80628"/>
            <a:ext cx="3096344" cy="936104"/>
          </a:xfrm>
          <a:prstGeom prst="roundRect">
            <a:avLst/>
          </a:prstGeom>
          <a:gradFill flip="none" rotWithShape="1">
            <a:gsLst>
              <a:gs pos="75000">
                <a:srgbClr val="F9B60F"/>
              </a:gs>
              <a:gs pos="0">
                <a:srgbClr val="FF0000"/>
              </a:gs>
            </a:gsLst>
            <a:lin ang="5400000" scaled="1"/>
            <a:tileRect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200" b="1" i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2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Историзмы</a:t>
            </a:r>
            <a:endParaRPr lang="ru-RU" sz="3200" i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3200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251520" y="1232756"/>
            <a:ext cx="3096344" cy="936104"/>
          </a:xfrm>
          <a:prstGeom prst="roundRect">
            <a:avLst/>
          </a:prstGeom>
          <a:gradFill flip="none" rotWithShape="1">
            <a:gsLst>
              <a:gs pos="75000">
                <a:srgbClr val="F9B60F"/>
              </a:gs>
              <a:gs pos="0">
                <a:srgbClr val="FFFF00"/>
              </a:gs>
            </a:gsLst>
            <a:lin ang="16200000" scaled="1"/>
            <a:tileRect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200" b="1" i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2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Архаизмы</a:t>
            </a:r>
            <a:endParaRPr lang="ru-RU" sz="3200" i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3200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251520" y="2384884"/>
            <a:ext cx="3096344" cy="936104"/>
          </a:xfrm>
          <a:prstGeom prst="roundRect">
            <a:avLst/>
          </a:prstGeom>
          <a:gradFill flip="none" rotWithShape="1">
            <a:gsLst>
              <a:gs pos="60000">
                <a:srgbClr val="FFFF00"/>
              </a:gs>
              <a:gs pos="0">
                <a:srgbClr val="31EF3A"/>
              </a:gs>
            </a:gsLst>
            <a:lin ang="16200000" scaled="1"/>
            <a:tileRect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3200" b="1" i="1" dirty="0" smtClean="0">
              <a:solidFill>
                <a:schemeClr val="bg1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200" b="1" i="1" dirty="0" smtClean="0">
                <a:solidFill>
                  <a:schemeClr val="bg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Антонимы</a:t>
            </a:r>
            <a:endParaRPr lang="ru-RU" sz="3200" i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ru-RU" sz="3200" i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Скругленный прямоугольник 30"/>
          <p:cNvSpPr/>
          <p:nvPr/>
        </p:nvSpPr>
        <p:spPr>
          <a:xfrm>
            <a:off x="251520" y="4689140"/>
            <a:ext cx="3096344" cy="936104"/>
          </a:xfrm>
          <a:prstGeom prst="roundRect">
            <a:avLst/>
          </a:prstGeom>
          <a:gradFill>
            <a:gsLst>
              <a:gs pos="46000">
                <a:srgbClr val="00B0F0"/>
              </a:gs>
              <a:gs pos="0">
                <a:srgbClr val="0036A2"/>
              </a:gs>
            </a:gsLst>
            <a:lin ang="16200000" scaled="1"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200" b="1" i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2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Синонимы</a:t>
            </a:r>
            <a:endParaRPr lang="ru-RU" sz="3200" i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3200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251520" y="5841268"/>
            <a:ext cx="3096344" cy="936104"/>
          </a:xfrm>
          <a:prstGeom prst="roundRect">
            <a:avLst/>
          </a:prstGeom>
          <a:gradFill flip="none" rotWithShape="1">
            <a:gsLst>
              <a:gs pos="46000">
                <a:srgbClr val="AC28C2"/>
              </a:gs>
              <a:gs pos="0">
                <a:srgbClr val="0036A2"/>
              </a:gs>
            </a:gsLst>
            <a:lin ang="5400000" scaled="1"/>
            <a:tileRect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200" b="1" i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2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Омонимы</a:t>
            </a:r>
            <a:endParaRPr lang="ru-RU" sz="3200" i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3200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Скругленный прямоугольник 33"/>
          <p:cNvSpPr/>
          <p:nvPr/>
        </p:nvSpPr>
        <p:spPr>
          <a:xfrm>
            <a:off x="251520" y="3537012"/>
            <a:ext cx="3096344" cy="936104"/>
          </a:xfrm>
          <a:prstGeom prst="roundRect">
            <a:avLst/>
          </a:prstGeom>
          <a:gradFill>
            <a:gsLst>
              <a:gs pos="60000">
                <a:srgbClr val="31EF3A"/>
              </a:gs>
              <a:gs pos="0">
                <a:srgbClr val="00B0F0"/>
              </a:gs>
            </a:gsLst>
            <a:lin ang="16200000" scaled="1"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Фразеологизмы</a:t>
            </a:r>
            <a:endParaRPr lang="ru-RU" sz="3200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Управляющая кнопка: настраиваемая 20">
            <a:hlinkClick r:id="rId2" action="ppaction://hlinksldjump" highlightClick="1"/>
          </p:cNvPr>
          <p:cNvSpPr/>
          <p:nvPr/>
        </p:nvSpPr>
        <p:spPr>
          <a:xfrm>
            <a:off x="143000" y="0"/>
            <a:ext cx="3240360" cy="1052736"/>
          </a:xfrm>
          <a:prstGeom prst="actionButtonBlank">
            <a:avLst/>
          </a:prstGeom>
          <a:solidFill>
            <a:srgbClr val="F9B60F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Управляющая кнопка: настраиваемая 21">
            <a:hlinkClick r:id="rId3" action="ppaction://hlinksldjump" highlightClick="1"/>
          </p:cNvPr>
          <p:cNvSpPr/>
          <p:nvPr/>
        </p:nvSpPr>
        <p:spPr>
          <a:xfrm>
            <a:off x="143000" y="1196752"/>
            <a:ext cx="3240360" cy="1008112"/>
          </a:xfrm>
          <a:prstGeom prst="actionButtonBlank">
            <a:avLst/>
          </a:prstGeom>
          <a:solidFill>
            <a:srgbClr val="F9B60F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Управляющая кнопка: настраиваемая 22">
            <a:hlinkClick r:id="rId4" action="ppaction://hlinksldjump" highlightClick="1"/>
          </p:cNvPr>
          <p:cNvSpPr/>
          <p:nvPr/>
        </p:nvSpPr>
        <p:spPr>
          <a:xfrm>
            <a:off x="215008" y="2348880"/>
            <a:ext cx="3096344" cy="1080120"/>
          </a:xfrm>
          <a:prstGeom prst="actionButtonBlank">
            <a:avLst/>
          </a:prstGeom>
          <a:solidFill>
            <a:srgbClr val="F9B60F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Управляющая кнопка: настраиваемая 23">
            <a:hlinkClick r:id="rId5" action="ppaction://hlinksldjump" highlightClick="1"/>
          </p:cNvPr>
          <p:cNvSpPr/>
          <p:nvPr/>
        </p:nvSpPr>
        <p:spPr>
          <a:xfrm>
            <a:off x="71956" y="4581128"/>
            <a:ext cx="3311404" cy="1152128"/>
          </a:xfrm>
          <a:prstGeom prst="actionButtonBlank">
            <a:avLst/>
          </a:prstGeom>
          <a:solidFill>
            <a:srgbClr val="F9B60F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Управляющая кнопка: настраиваемая 24">
            <a:hlinkClick r:id="rId6" action="ppaction://hlinksldjump" highlightClick="1"/>
          </p:cNvPr>
          <p:cNvSpPr/>
          <p:nvPr/>
        </p:nvSpPr>
        <p:spPr>
          <a:xfrm>
            <a:off x="-35496" y="5733256"/>
            <a:ext cx="3490864" cy="1124744"/>
          </a:xfrm>
          <a:prstGeom prst="actionButtonBlank">
            <a:avLst/>
          </a:prstGeom>
          <a:solidFill>
            <a:srgbClr val="F9B60F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Управляющая кнопка: настраиваемая 28">
            <a:hlinkClick r:id="rId7" action="ppaction://hlinksldjump" highlightClick="1"/>
          </p:cNvPr>
          <p:cNvSpPr/>
          <p:nvPr/>
        </p:nvSpPr>
        <p:spPr>
          <a:xfrm>
            <a:off x="0" y="3501008"/>
            <a:ext cx="3490864" cy="1080120"/>
          </a:xfrm>
          <a:prstGeom prst="actionButtonBlank">
            <a:avLst/>
          </a:prstGeom>
          <a:solidFill>
            <a:srgbClr val="F9B60F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47" name="Группа 46"/>
          <p:cNvGrpSpPr/>
          <p:nvPr/>
        </p:nvGrpSpPr>
        <p:grpSpPr>
          <a:xfrm>
            <a:off x="3635896" y="980728"/>
            <a:ext cx="5350545" cy="5350545"/>
            <a:chOff x="3635896" y="980728"/>
            <a:chExt cx="5350545" cy="5350545"/>
          </a:xfrm>
        </p:grpSpPr>
        <p:grpSp>
          <p:nvGrpSpPr>
            <p:cNvPr id="32" name="Группа 31"/>
            <p:cNvGrpSpPr/>
            <p:nvPr/>
          </p:nvGrpSpPr>
          <p:grpSpPr>
            <a:xfrm rot="1086530">
              <a:off x="3635896" y="980728"/>
              <a:ext cx="5350545" cy="5350545"/>
              <a:chOff x="3635896" y="980728"/>
              <a:chExt cx="5350545" cy="5350545"/>
            </a:xfrm>
          </p:grpSpPr>
          <p:pic>
            <p:nvPicPr>
              <p:cNvPr id="54274" name="Picture 2" descr="http://s13.radikal.ru/i186/1109/b4/3159f430149d.png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3635896" y="980728"/>
                <a:ext cx="5350545" cy="5350545"/>
              </a:xfrm>
              <a:prstGeom prst="rect">
                <a:avLst/>
              </a:prstGeom>
              <a:noFill/>
              <a:ln w="28575"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</p:pic>
          <p:grpSp>
            <p:nvGrpSpPr>
              <p:cNvPr id="30" name="Группа 29"/>
              <p:cNvGrpSpPr/>
              <p:nvPr/>
            </p:nvGrpSpPr>
            <p:grpSpPr>
              <a:xfrm>
                <a:off x="4073331" y="1268760"/>
                <a:ext cx="4522513" cy="4824536"/>
                <a:chOff x="4073331" y="1268760"/>
                <a:chExt cx="4522513" cy="4824536"/>
              </a:xfrm>
            </p:grpSpPr>
            <p:sp>
              <p:nvSpPr>
                <p:cNvPr id="37" name="Скругленный прямоугольник 36"/>
                <p:cNvSpPr/>
                <p:nvPr/>
              </p:nvSpPr>
              <p:spPr>
                <a:xfrm>
                  <a:off x="5076056" y="1268760"/>
                  <a:ext cx="2615788" cy="720080"/>
                </a:xfrm>
                <a:prstGeom prst="roundRect">
                  <a:avLst>
                    <a:gd name="adj" fmla="val 50000"/>
                  </a:avLst>
                </a:prstGeom>
                <a:gradFill flip="none" rotWithShape="1">
                  <a:gsLst>
                    <a:gs pos="75000">
                      <a:srgbClr val="F9B60F"/>
                    </a:gs>
                    <a:gs pos="0">
                      <a:srgbClr val="FF0000"/>
                    </a:gs>
                  </a:gsLst>
                  <a:lin ang="5400000" scaled="1"/>
                  <a:tileRect/>
                </a:gradFill>
                <a:ln>
                  <a:noFill/>
                </a:ln>
                <a:effectLst>
                  <a:outerShdw blurRad="190500" dist="228600" dir="2700000" algn="ctr">
                    <a:srgbClr val="000000">
                      <a:alpha val="30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glow" dir="t">
                    <a:rot lat="0" lon="0" rev="4800000"/>
                  </a:lightRig>
                </a:scene3d>
                <a:sp3d prstMaterial="matte">
                  <a:bevelT w="127000" h="635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sz="2400" b="1" i="1" dirty="0" smtClean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  <a:p>
                  <a:pPr algn="ctr"/>
                  <a:r>
                    <a:rPr lang="ru-RU" sz="2400" b="1" i="1" dirty="0" smtClean="0">
                      <a:solidFill>
                        <a:schemeClr val="bg1"/>
                      </a:solidFill>
                      <a:latin typeface="Times New Roman" pitchFamily="18" charset="0"/>
                      <a:cs typeface="Times New Roman" pitchFamily="18" charset="0"/>
                    </a:rPr>
                    <a:t>Историзмы</a:t>
                  </a:r>
                </a:p>
                <a:p>
                  <a:pPr algn="ctr"/>
                  <a:endParaRPr lang="ru-RU" sz="2400" b="1" i="1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38" name="Скругленный прямоугольник 37"/>
                <p:cNvSpPr/>
                <p:nvPr/>
              </p:nvSpPr>
              <p:spPr>
                <a:xfrm rot="3704845">
                  <a:off x="7106465" y="2379675"/>
                  <a:ext cx="2197436" cy="781323"/>
                </a:xfrm>
                <a:prstGeom prst="roundRect">
                  <a:avLst>
                    <a:gd name="adj" fmla="val 50000"/>
                  </a:avLst>
                </a:prstGeom>
                <a:gradFill flip="none" rotWithShape="1">
                  <a:gsLst>
                    <a:gs pos="75000">
                      <a:srgbClr val="F9B60F"/>
                    </a:gs>
                    <a:gs pos="0">
                      <a:srgbClr val="FFFF00"/>
                    </a:gs>
                  </a:gsLst>
                  <a:lin ang="16200000" scaled="1"/>
                  <a:tileRect/>
                </a:gradFill>
                <a:ln>
                  <a:noFill/>
                </a:ln>
                <a:effectLst>
                  <a:outerShdw blurRad="190500" dist="228600" dir="2700000" algn="ctr">
                    <a:srgbClr val="000000">
                      <a:alpha val="30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glow" dir="t">
                    <a:rot lat="0" lon="0" rev="4800000"/>
                  </a:lightRig>
                </a:scene3d>
                <a:sp3d prstMaterial="matte">
                  <a:bevelT w="127000" h="635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sz="2400" b="1" i="1" dirty="0" smtClean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  <a:p>
                  <a:pPr algn="ctr"/>
                  <a:r>
                    <a:rPr lang="ru-RU" sz="2400" b="1" i="1" dirty="0" smtClean="0">
                      <a:solidFill>
                        <a:schemeClr val="bg1"/>
                      </a:solidFill>
                      <a:latin typeface="Times New Roman" pitchFamily="18" charset="0"/>
                      <a:cs typeface="Times New Roman" pitchFamily="18" charset="0"/>
                    </a:rPr>
                    <a:t>Архаизмы</a:t>
                  </a:r>
                </a:p>
                <a:p>
                  <a:pPr algn="ctr"/>
                  <a:endParaRPr lang="ru-RU" sz="2400" b="1" i="1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39" name="Скругленный прямоугольник 38"/>
                <p:cNvSpPr/>
                <p:nvPr/>
              </p:nvSpPr>
              <p:spPr>
                <a:xfrm rot="7293084">
                  <a:off x="7052971" y="4356139"/>
                  <a:ext cx="2102546" cy="781323"/>
                </a:xfrm>
                <a:prstGeom prst="roundRect">
                  <a:avLst>
                    <a:gd name="adj" fmla="val 50000"/>
                  </a:avLst>
                </a:prstGeom>
                <a:gradFill flip="none" rotWithShape="1">
                  <a:gsLst>
                    <a:gs pos="60000">
                      <a:srgbClr val="F8F200"/>
                    </a:gs>
                    <a:gs pos="15000">
                      <a:srgbClr val="31EF3A"/>
                    </a:gs>
                  </a:gsLst>
                  <a:lin ang="16200000" scaled="1"/>
                  <a:tileRect/>
                </a:gradFill>
                <a:ln>
                  <a:noFill/>
                </a:ln>
                <a:effectLst>
                  <a:outerShdw blurRad="190500" dist="228600" dir="2700000" algn="ctr">
                    <a:srgbClr val="000000">
                      <a:alpha val="30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glow" dir="t">
                    <a:rot lat="0" lon="0" rev="4800000"/>
                  </a:lightRig>
                </a:scene3d>
                <a:sp3d prstMaterial="matte">
                  <a:bevelT w="127000" h="635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2400" b="1" i="1" dirty="0" smtClean="0">
                    <a:solidFill>
                      <a:schemeClr val="bg1"/>
                    </a:solidFill>
                    <a:latin typeface="Times New Roman" pitchFamily="18" charset="0"/>
                    <a:ea typeface="Calibri" pitchFamily="34" charset="0"/>
                    <a:cs typeface="Times New Roman" pitchFamily="18" charset="0"/>
                  </a:endParaRPr>
                </a:p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ru-RU" sz="2400" b="1" i="1" dirty="0" smtClean="0">
                      <a:solidFill>
                        <a:schemeClr val="bg1"/>
                      </a:solidFill>
                      <a:latin typeface="Times New Roman" pitchFamily="18" charset="0"/>
                      <a:ea typeface="Calibri" pitchFamily="34" charset="0"/>
                      <a:cs typeface="Times New Roman" pitchFamily="18" charset="0"/>
                    </a:rPr>
                    <a:t>Антонимы</a:t>
                  </a:r>
                  <a:endParaRPr lang="ru-RU" sz="2400" b="1" i="1" dirty="0" smtClean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  <a:p>
                  <a:pPr lvl="0"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2400" b="1" i="1" dirty="0" smtClean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40" name="Скругленный прямоугольник 39"/>
                <p:cNvSpPr/>
                <p:nvPr/>
              </p:nvSpPr>
              <p:spPr>
                <a:xfrm rot="14127254">
                  <a:off x="3432562" y="4193919"/>
                  <a:ext cx="2093165" cy="781323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46000">
                      <a:srgbClr val="00B0F0"/>
                    </a:gs>
                    <a:gs pos="0">
                      <a:srgbClr val="0036A2"/>
                    </a:gs>
                  </a:gsLst>
                  <a:lin ang="16200000" scaled="1"/>
                </a:gradFill>
                <a:ln>
                  <a:noFill/>
                </a:ln>
                <a:effectLst>
                  <a:outerShdw blurRad="190500" dist="228600" dir="2700000" algn="ctr">
                    <a:srgbClr val="000000">
                      <a:alpha val="30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glow" dir="t">
                    <a:rot lat="0" lon="0" rev="4800000"/>
                  </a:lightRig>
                </a:scene3d>
                <a:sp3d prstMaterial="matte">
                  <a:bevelT w="127000" h="635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sz="2400" b="1" i="1" dirty="0" smtClean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  <a:p>
                  <a:pPr algn="ctr"/>
                  <a:r>
                    <a:rPr lang="ru-RU" sz="2400" b="1" i="1" dirty="0" smtClean="0">
                      <a:solidFill>
                        <a:schemeClr val="bg1"/>
                      </a:solidFill>
                      <a:latin typeface="Times New Roman" pitchFamily="18" charset="0"/>
                      <a:cs typeface="Times New Roman" pitchFamily="18" charset="0"/>
                    </a:rPr>
                    <a:t>Синонимы</a:t>
                  </a:r>
                </a:p>
                <a:p>
                  <a:pPr algn="ctr"/>
                  <a:endParaRPr lang="ru-RU" sz="2400" b="1" i="1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41" name="Скругленный прямоугольник 40"/>
                <p:cNvSpPr/>
                <p:nvPr/>
              </p:nvSpPr>
              <p:spPr>
                <a:xfrm rot="17928923">
                  <a:off x="3348278" y="2246838"/>
                  <a:ext cx="2231430" cy="781323"/>
                </a:xfrm>
                <a:prstGeom prst="roundRect">
                  <a:avLst>
                    <a:gd name="adj" fmla="val 50000"/>
                  </a:avLst>
                </a:prstGeom>
                <a:gradFill flip="none" rotWithShape="1">
                  <a:gsLst>
                    <a:gs pos="46000">
                      <a:srgbClr val="AC28C2"/>
                    </a:gs>
                    <a:gs pos="0">
                      <a:srgbClr val="0036A2"/>
                    </a:gs>
                  </a:gsLst>
                  <a:lin ang="5400000" scaled="1"/>
                  <a:tileRect/>
                </a:gradFill>
                <a:ln>
                  <a:noFill/>
                </a:ln>
                <a:effectLst>
                  <a:outerShdw blurRad="190500" dist="228600" dir="2700000" algn="ctr">
                    <a:srgbClr val="000000">
                      <a:alpha val="30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glow" dir="t">
                    <a:rot lat="0" lon="0" rev="4800000"/>
                  </a:lightRig>
                </a:scene3d>
                <a:sp3d prstMaterial="matte">
                  <a:bevelT w="127000" h="635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sz="2400" b="1" i="1" dirty="0" smtClean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  <a:p>
                  <a:pPr algn="ctr"/>
                  <a:r>
                    <a:rPr lang="ru-RU" sz="2400" b="1" i="1" dirty="0" smtClean="0">
                      <a:solidFill>
                        <a:schemeClr val="bg1"/>
                      </a:solidFill>
                      <a:latin typeface="Times New Roman" pitchFamily="18" charset="0"/>
                      <a:cs typeface="Times New Roman" pitchFamily="18" charset="0"/>
                    </a:rPr>
                    <a:t>Омонимы</a:t>
                  </a:r>
                </a:p>
                <a:p>
                  <a:pPr algn="ctr"/>
                  <a:endParaRPr lang="ru-RU" sz="2400" b="1" i="1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42" name="Скругленный прямоугольник 41"/>
                <p:cNvSpPr/>
                <p:nvPr/>
              </p:nvSpPr>
              <p:spPr>
                <a:xfrm rot="10800000">
                  <a:off x="4932041" y="5373216"/>
                  <a:ext cx="2640010" cy="720080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60000">
                      <a:srgbClr val="31EF3A"/>
                    </a:gs>
                    <a:gs pos="0">
                      <a:srgbClr val="00B0F0"/>
                    </a:gs>
                  </a:gsLst>
                  <a:lin ang="16200000" scaled="1"/>
                </a:gradFill>
                <a:ln>
                  <a:noFill/>
                </a:ln>
                <a:effectLst>
                  <a:outerShdw blurRad="190500" dist="228600" dir="2700000" algn="ctr">
                    <a:srgbClr val="000000">
                      <a:alpha val="30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glow" dir="t">
                    <a:rot lat="0" lon="0" rev="4800000"/>
                  </a:lightRig>
                </a:scene3d>
                <a:sp3d prstMaterial="matte">
                  <a:bevelT w="127000" h="635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ru-RU" sz="2400" b="1" i="1" dirty="0" smtClean="0">
                      <a:solidFill>
                        <a:schemeClr val="bg1"/>
                      </a:solidFill>
                      <a:latin typeface="Times New Roman" pitchFamily="18" charset="0"/>
                      <a:cs typeface="Times New Roman" pitchFamily="18" charset="0"/>
                    </a:rPr>
                    <a:t>Фразеологизмы</a:t>
                  </a:r>
                  <a:endParaRPr lang="ru-RU" sz="2400" b="1" i="1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p:grpSp>
        </p:grpSp>
        <p:grpSp>
          <p:nvGrpSpPr>
            <p:cNvPr id="46" name="Группа 45"/>
            <p:cNvGrpSpPr/>
            <p:nvPr/>
          </p:nvGrpSpPr>
          <p:grpSpPr>
            <a:xfrm>
              <a:off x="3979758" y="1405438"/>
              <a:ext cx="4566702" cy="4493888"/>
              <a:chOff x="3979758" y="1405438"/>
              <a:chExt cx="4566702" cy="4493888"/>
            </a:xfrm>
          </p:grpSpPr>
          <p:pic>
            <p:nvPicPr>
              <p:cNvPr id="54276" name="Picture 4" descr="http://qvectors.net/downloads/images/vector/misc/4768-colorful-swirls-vector-graphics-full.png"/>
              <p:cNvPicPr>
                <a:picLocks noChangeAspect="1" noChangeArrowheads="1"/>
              </p:cNvPicPr>
              <p:nvPr/>
            </p:nvPicPr>
            <p:blipFill>
              <a:blip r:embed="rId9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36854" t="23365" r="31016" b="22467"/>
              <a:stretch>
                <a:fillRect/>
              </a:stretch>
            </p:blipFill>
            <p:spPr bwMode="auto">
              <a:xfrm rot="21009330">
                <a:off x="5542720" y="1405438"/>
                <a:ext cx="936104" cy="2330307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5" name="Picture 4" descr="http://qvectors.net/downloads/images/vector/misc/4768-colorful-swirls-vector-graphics-full.png"/>
              <p:cNvPicPr>
                <a:picLocks noChangeAspect="1" noChangeArrowheads="1"/>
              </p:cNvPicPr>
              <p:nvPr/>
            </p:nvPicPr>
            <p:blipFill>
              <a:blip r:embed="rId9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36854" t="23365" r="31016" b="22467"/>
              <a:stretch>
                <a:fillRect/>
              </a:stretch>
            </p:blipFill>
            <p:spPr bwMode="auto">
              <a:xfrm rot="14308957">
                <a:off x="4977466" y="3271693"/>
                <a:ext cx="936104" cy="2334976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6" name="Picture 4" descr="http://qvectors.net/downloads/images/vector/misc/4768-colorful-swirls-vector-graphics-full.png"/>
              <p:cNvPicPr>
                <a:picLocks noChangeAspect="1" noChangeArrowheads="1"/>
              </p:cNvPicPr>
              <p:nvPr/>
            </p:nvPicPr>
            <p:blipFill>
              <a:blip r:embed="rId9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36854" t="23365" r="31016" b="22467"/>
              <a:stretch>
                <a:fillRect/>
              </a:stretch>
            </p:blipFill>
            <p:spPr bwMode="auto">
              <a:xfrm rot="10285170">
                <a:off x="6176678" y="3623752"/>
                <a:ext cx="936104" cy="2275574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3" name="Picture 4" descr="http://qvectors.net/downloads/images/vector/misc/4768-colorful-swirls-vector-graphics-full.png"/>
              <p:cNvPicPr>
                <a:picLocks noChangeAspect="1" noChangeArrowheads="1"/>
              </p:cNvPicPr>
              <p:nvPr/>
            </p:nvPicPr>
            <p:blipFill>
              <a:blip r:embed="rId9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36854" t="23365" r="31016" b="22467"/>
              <a:stretch>
                <a:fillRect/>
              </a:stretch>
            </p:blipFill>
            <p:spPr bwMode="auto">
              <a:xfrm rot="6619554">
                <a:off x="6891603" y="2877325"/>
                <a:ext cx="936104" cy="2373611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4" name="Picture 4" descr="http://qvectors.net/downloads/images/vector/misc/4768-colorful-swirls-vector-graphics-full.png"/>
              <p:cNvPicPr>
                <a:picLocks noChangeAspect="1" noChangeArrowheads="1"/>
              </p:cNvPicPr>
              <p:nvPr/>
            </p:nvPicPr>
            <p:blipFill>
              <a:blip r:embed="rId9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36854" t="23365" r="31016" b="22467"/>
              <a:stretch>
                <a:fillRect/>
              </a:stretch>
            </p:blipFill>
            <p:spPr bwMode="auto">
              <a:xfrm rot="3297052">
                <a:off x="6664066" y="1789731"/>
                <a:ext cx="936104" cy="240970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5" name="Picture 4" descr="http://qvectors.net/downloads/images/vector/misc/4768-colorful-swirls-vector-graphics-full.png"/>
              <p:cNvPicPr>
                <a:picLocks noChangeAspect="1" noChangeArrowheads="1"/>
              </p:cNvPicPr>
              <p:nvPr/>
            </p:nvPicPr>
            <p:blipFill>
              <a:blip r:embed="rId9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36854" t="23365" r="31016" b="22467"/>
              <a:stretch>
                <a:fillRect/>
              </a:stretch>
            </p:blipFill>
            <p:spPr bwMode="auto">
              <a:xfrm rot="17424751">
                <a:off x="4704118" y="2164686"/>
                <a:ext cx="983666" cy="2432386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sp>
        <p:nvSpPr>
          <p:cNvPr id="6" name="Стрелка вправо с вырезом 5"/>
          <p:cNvSpPr/>
          <p:nvPr/>
        </p:nvSpPr>
        <p:spPr>
          <a:xfrm rot="13936058">
            <a:off x="7573774" y="5482560"/>
            <a:ext cx="1574416" cy="1093980"/>
          </a:xfrm>
          <a:prstGeom prst="notchedRightArrow">
            <a:avLst>
              <a:gd name="adj1" fmla="val 37095"/>
              <a:gd name="adj2" fmla="val 49157"/>
            </a:avLst>
          </a:prstGeom>
          <a:gradFill flip="none" rotWithShape="1">
            <a:gsLst>
              <a:gs pos="70000">
                <a:srgbClr val="FF0000"/>
              </a:gs>
              <a:gs pos="1000">
                <a:srgbClr val="C0000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gradFill>
                <a:gsLst>
                  <a:gs pos="0">
                    <a:srgbClr val="FFF200"/>
                  </a:gs>
                  <a:gs pos="45000">
                    <a:srgbClr val="FF7A00"/>
                  </a:gs>
                  <a:gs pos="70000">
                    <a:srgbClr val="FF0300"/>
                  </a:gs>
                  <a:gs pos="100000">
                    <a:srgbClr val="4D0808"/>
                  </a:gs>
                </a:gsLst>
                <a:lin ang="5400000" scaled="0"/>
              </a:gradFill>
            </a:endParaRPr>
          </a:p>
        </p:txBody>
      </p:sp>
      <p:sp>
        <p:nvSpPr>
          <p:cNvPr id="49" name="Управляющая кнопка: в конец 48">
            <a:hlinkClick r:id="" action="ppaction://hlinkshowjump?jump=lastslide" highlightClick="1"/>
          </p:cNvPr>
          <p:cNvSpPr/>
          <p:nvPr/>
        </p:nvSpPr>
        <p:spPr>
          <a:xfrm>
            <a:off x="8639944" y="0"/>
            <a:ext cx="504056" cy="332656"/>
          </a:xfrm>
          <a:prstGeom prst="actionButtonEnd">
            <a:avLst/>
          </a:prstGeom>
          <a:gradFill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5400000" scaled="0"/>
          </a:gra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Прямоугольник 47"/>
          <p:cNvSpPr/>
          <p:nvPr/>
        </p:nvSpPr>
        <p:spPr>
          <a:xfrm>
            <a:off x="4211960" y="188640"/>
            <a:ext cx="4247456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000" b="1" spc="50" dirty="0" smtClean="0">
                <a:ln w="11430">
                  <a:solidFill>
                    <a:schemeClr val="bg1"/>
                  </a:solidFill>
                </a:ln>
                <a:gradFill flip="none" rotWithShape="1">
                  <a:gsLst>
                    <a:gs pos="0">
                      <a:srgbClr val="000000"/>
                    </a:gs>
                    <a:gs pos="39999">
                      <a:srgbClr val="0A128C"/>
                    </a:gs>
                    <a:gs pos="70000">
                      <a:srgbClr val="181CC7"/>
                    </a:gs>
                    <a:gs pos="88000">
                      <a:srgbClr val="7005D4"/>
                    </a:gs>
                    <a:gs pos="100000">
                      <a:srgbClr val="8C3D91"/>
                    </a:gs>
                  </a:gsLst>
                  <a:lin ang="16200000" scaled="0"/>
                  <a:tileRect/>
                </a:gra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a:rPr>
              <a:t>Нажми на колесо</a:t>
            </a:r>
            <a:endParaRPr lang="ru-RU" sz="4000" b="1" cap="none" spc="50" dirty="0">
              <a:ln w="11430">
                <a:solidFill>
                  <a:schemeClr val="bg1"/>
                </a:solidFill>
              </a:ln>
              <a:gradFill flip="none" rotWithShape="1">
                <a:gsLst>
                  <a:gs pos="0">
                    <a:srgbClr val="000000"/>
                  </a:gs>
                  <a:gs pos="39999">
                    <a:srgbClr val="0A128C"/>
                  </a:gs>
                  <a:gs pos="70000">
                    <a:srgbClr val="181CC7"/>
                  </a:gs>
                  <a:gs pos="88000">
                    <a:srgbClr val="7005D4"/>
                  </a:gs>
                  <a:gs pos="100000">
                    <a:srgbClr val="8C3D91"/>
                  </a:gs>
                </a:gsLst>
                <a:lin ang="16200000" scaled="0"/>
                <a:tileRect/>
              </a:gradFill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5200000">
                                      <p:cBhvr>
                                        <p:cTn id="4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5200000">
                                      <p:cBhvr>
                                        <p:cTn id="4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2400000">
                                      <p:cBhvr>
                                        <p:cTn id="48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6000000">
                                      <p:cBhvr>
                                        <p:cTn id="52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4900000">
                                      <p:cBhvr>
                                        <p:cTn id="56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8" grpId="0" animBg="1"/>
      <p:bldP spid="31" grpId="0" animBg="1"/>
      <p:bldP spid="33" grpId="0" animBg="1"/>
      <p:bldP spid="34" grpId="0" animBg="1"/>
      <p:bldP spid="48" grpId="0"/>
      <p:bldP spid="48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Управляющая кнопка: возврат 5">
            <a:hlinkClick r:id="rId2" action="ppaction://hlinksldjump" highlightClick="1"/>
          </p:cNvPr>
          <p:cNvSpPr/>
          <p:nvPr/>
        </p:nvSpPr>
        <p:spPr>
          <a:xfrm>
            <a:off x="8532440" y="6309320"/>
            <a:ext cx="539552" cy="476672"/>
          </a:xfrm>
          <a:prstGeom prst="actionButtonReturn">
            <a:avLst/>
          </a:prstGeom>
          <a:gradFill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5400000" scaled="0"/>
          </a:gra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Picture 1" descr="Grammatika_v_kartinkah-_Antonimy_glagoly-_3-7_let_FGOS2"/>
          <p:cNvPicPr>
            <a:picLocks noChangeAspect="1" noChangeArrowheads="1"/>
          </p:cNvPicPr>
          <p:nvPr/>
        </p:nvPicPr>
        <p:blipFill>
          <a:blip r:embed="rId3" cstate="print"/>
          <a:srcRect l="52783" t="2884" r="5786" b="4634"/>
          <a:stretch>
            <a:fillRect/>
          </a:stretch>
        </p:blipFill>
        <p:spPr bwMode="auto">
          <a:xfrm>
            <a:off x="4788024" y="260649"/>
            <a:ext cx="4032448" cy="59340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50800">
            <a:solidFill>
              <a:schemeClr val="accent2">
                <a:lumMod val="50000"/>
              </a:schemeClr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Picture 1" descr="Grammatika_v_kartinkah-_Antonimy_glagoly-_3-7_let_FGOS2"/>
          <p:cNvPicPr>
            <a:picLocks noChangeAspect="1" noChangeArrowheads="1"/>
          </p:cNvPicPr>
          <p:nvPr/>
        </p:nvPicPr>
        <p:blipFill>
          <a:blip r:embed="rId3" cstate="print"/>
          <a:srcRect l="3788" t="2884" r="53187" b="4634"/>
          <a:stretch>
            <a:fillRect/>
          </a:stretch>
        </p:blipFill>
        <p:spPr bwMode="auto">
          <a:xfrm>
            <a:off x="395535" y="260648"/>
            <a:ext cx="4042657" cy="59766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50800">
            <a:solidFill>
              <a:schemeClr val="accent2">
                <a:lumMod val="50000"/>
              </a:schemeClr>
            </a:solidFill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TextBox 2"/>
          <p:cNvSpPr txBox="1"/>
          <p:nvPr/>
        </p:nvSpPr>
        <p:spPr>
          <a:xfrm>
            <a:off x="467544" y="6021288"/>
            <a:ext cx="3528392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6000" b="1" dirty="0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плачет</a:t>
            </a:r>
            <a:endParaRPr lang="ru-RU" sz="6000" b="1" dirty="0">
              <a:ln w="11430"/>
              <a:solidFill>
                <a:schemeClr val="bg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076056" y="6021288"/>
            <a:ext cx="3528392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6000" b="1" dirty="0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смеётся</a:t>
            </a:r>
            <a:endParaRPr lang="ru-RU" sz="6000" b="1" dirty="0">
              <a:ln w="11430"/>
              <a:solidFill>
                <a:schemeClr val="bg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727684" y="6165304"/>
            <a:ext cx="5688632" cy="648072"/>
          </a:xfrm>
          <a:prstGeom prst="roundRect">
            <a:avLst/>
          </a:prstGeom>
          <a:gradFill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dirty="0" smtClean="0"/>
              <a:t>Правильный ответ</a:t>
            </a:r>
            <a:endParaRPr lang="ru-RU" sz="4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11" grpId="0" animBg="1"/>
      <p:bldP spid="11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1" descr="img4"/>
          <p:cNvPicPr>
            <a:picLocks noChangeAspect="1" noChangeArrowheads="1"/>
          </p:cNvPicPr>
          <p:nvPr/>
        </p:nvPicPr>
        <p:blipFill>
          <a:blip r:embed="rId2" cstate="print"/>
          <a:srcRect l="53476" t="47441" r="3256" b="18923"/>
          <a:stretch>
            <a:fillRect/>
          </a:stretch>
        </p:blipFill>
        <p:spPr bwMode="auto">
          <a:xfrm>
            <a:off x="3347864" y="3543012"/>
            <a:ext cx="5544616" cy="29823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50800">
            <a:solidFill>
              <a:schemeClr val="accent2">
                <a:lumMod val="50000"/>
              </a:schemeClr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Picture 1" descr="img4"/>
          <p:cNvPicPr>
            <a:picLocks noChangeAspect="1" noChangeArrowheads="1"/>
          </p:cNvPicPr>
          <p:nvPr/>
        </p:nvPicPr>
        <p:blipFill>
          <a:blip r:embed="rId2" cstate="print"/>
          <a:srcRect l="53476" t="4196" r="3256" b="62169"/>
          <a:stretch>
            <a:fillRect/>
          </a:stretch>
        </p:blipFill>
        <p:spPr bwMode="auto">
          <a:xfrm>
            <a:off x="251520" y="260648"/>
            <a:ext cx="5361518" cy="33843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50800">
            <a:solidFill>
              <a:schemeClr val="accent2">
                <a:lumMod val="50000"/>
              </a:schemeClr>
            </a:solidFill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TextBox 3"/>
          <p:cNvSpPr txBox="1"/>
          <p:nvPr/>
        </p:nvSpPr>
        <p:spPr>
          <a:xfrm>
            <a:off x="6081595" y="1484784"/>
            <a:ext cx="2387005" cy="110799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6600" b="1" dirty="0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мало</a:t>
            </a:r>
            <a:endParaRPr lang="ru-RU" sz="6600" b="1" dirty="0">
              <a:ln w="11430"/>
              <a:solidFill>
                <a:schemeClr val="bg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3528" y="4653136"/>
            <a:ext cx="2673446" cy="110799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6600" b="1" dirty="0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много</a:t>
            </a:r>
            <a:endParaRPr lang="ru-RU" sz="6600" b="1" dirty="0">
              <a:ln w="11430"/>
              <a:solidFill>
                <a:schemeClr val="bg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7" name="Управляющая кнопка: возврат 6">
            <a:hlinkClick r:id="rId3" action="ppaction://hlinksldjump" highlightClick="1"/>
          </p:cNvPr>
          <p:cNvSpPr/>
          <p:nvPr/>
        </p:nvSpPr>
        <p:spPr>
          <a:xfrm>
            <a:off x="8532440" y="6309320"/>
            <a:ext cx="539552" cy="476672"/>
          </a:xfrm>
          <a:prstGeom prst="actionButtonReturn">
            <a:avLst/>
          </a:prstGeom>
          <a:gradFill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5400000" scaled="0"/>
          </a:gra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727684" y="6453336"/>
            <a:ext cx="5688632" cy="404664"/>
          </a:xfrm>
          <a:prstGeom prst="roundRect">
            <a:avLst/>
          </a:prstGeom>
          <a:gradFill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dirty="0" smtClean="0"/>
              <a:t>Правильный ответ</a:t>
            </a:r>
            <a:endParaRPr lang="ru-RU" sz="4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25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5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25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9" grpId="0" animBg="1"/>
      <p:bldP spid="9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/>
          <p:cNvGrpSpPr/>
          <p:nvPr/>
        </p:nvGrpSpPr>
        <p:grpSpPr>
          <a:xfrm>
            <a:off x="179512" y="260648"/>
            <a:ext cx="8856984" cy="5760640"/>
            <a:chOff x="233518" y="188640"/>
            <a:chExt cx="8856984" cy="5688632"/>
          </a:xfrm>
        </p:grpSpPr>
        <p:pic>
          <p:nvPicPr>
            <p:cNvPr id="23553" name="Picture 1" descr="x_128a852a"/>
            <p:cNvPicPr>
              <a:picLocks noChangeAspect="1" noChangeArrowheads="1"/>
            </p:cNvPicPr>
            <p:nvPr/>
          </p:nvPicPr>
          <p:blipFill>
            <a:blip r:embed="rId2" cstate="print"/>
            <a:srcRect l="4981" t="19444" r="52920" b="6944"/>
            <a:stretch>
              <a:fillRect/>
            </a:stretch>
          </p:blipFill>
          <p:spPr bwMode="auto">
            <a:xfrm>
              <a:off x="233518" y="188640"/>
              <a:ext cx="4298547" cy="5688632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 w="50800">
              <a:solidFill>
                <a:schemeClr val="accent2">
                  <a:lumMod val="50000"/>
                </a:schemeClr>
              </a:solidFill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3" name="Picture 1" descr="x_128a852a"/>
            <p:cNvPicPr>
              <a:picLocks noChangeAspect="1" noChangeArrowheads="1"/>
            </p:cNvPicPr>
            <p:nvPr/>
          </p:nvPicPr>
          <p:blipFill>
            <a:blip r:embed="rId2" cstate="print"/>
            <a:srcRect l="52965" t="19444" r="4859" b="6944"/>
            <a:stretch>
              <a:fillRect/>
            </a:stretch>
          </p:blipFill>
          <p:spPr bwMode="auto">
            <a:xfrm>
              <a:off x="4784093" y="188640"/>
              <a:ext cx="4306409" cy="5688632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 w="50800">
              <a:solidFill>
                <a:schemeClr val="accent2">
                  <a:lumMod val="50000"/>
                </a:schemeClr>
              </a:solidFill>
            </a:ln>
            <a:effectLst>
              <a:reflection blurRad="12700" stA="38000" endPos="28000" dist="5000" dir="5400000" sy="-100000" algn="bl" rotWithShape="0"/>
            </a:effectLst>
          </p:spPr>
        </p:pic>
      </p:grpSp>
      <p:sp>
        <p:nvSpPr>
          <p:cNvPr id="9" name="Управляющая кнопка: возврат 8">
            <a:hlinkClick r:id="rId3" action="ppaction://hlinksldjump" highlightClick="1"/>
          </p:cNvPr>
          <p:cNvSpPr/>
          <p:nvPr/>
        </p:nvSpPr>
        <p:spPr>
          <a:xfrm>
            <a:off x="8532440" y="6309320"/>
            <a:ext cx="539552" cy="476672"/>
          </a:xfrm>
          <a:prstGeom prst="actionButtonReturn">
            <a:avLst/>
          </a:prstGeom>
          <a:gradFill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5400000" scaled="0"/>
          </a:gra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1475656" y="5949280"/>
            <a:ext cx="1800200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6000" b="1" dirty="0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ночь</a:t>
            </a:r>
            <a:endParaRPr lang="ru-RU" sz="6000" b="1" dirty="0">
              <a:ln w="11430"/>
              <a:solidFill>
                <a:schemeClr val="bg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940152" y="5949280"/>
            <a:ext cx="1944216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6000" b="1" dirty="0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день</a:t>
            </a:r>
            <a:endParaRPr lang="ru-RU" sz="6000" b="1" dirty="0">
              <a:ln w="11430"/>
              <a:solidFill>
                <a:schemeClr val="bg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727684" y="6093296"/>
            <a:ext cx="5688632" cy="648072"/>
          </a:xfrm>
          <a:prstGeom prst="roundRect">
            <a:avLst/>
          </a:prstGeom>
          <a:gradFill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dirty="0" smtClean="0"/>
              <a:t>Правильный ответ</a:t>
            </a:r>
            <a:endParaRPr lang="ru-RU" sz="4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1" grpId="0" animBg="1"/>
      <p:bldP spid="11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Управляющая кнопка: возврат 6">
            <a:hlinkClick r:id="rId2" action="ppaction://hlinksldjump" highlightClick="1"/>
          </p:cNvPr>
          <p:cNvSpPr/>
          <p:nvPr/>
        </p:nvSpPr>
        <p:spPr>
          <a:xfrm>
            <a:off x="8532440" y="6309320"/>
            <a:ext cx="539552" cy="476672"/>
          </a:xfrm>
          <a:prstGeom prst="actionButtonReturn">
            <a:avLst/>
          </a:prstGeom>
          <a:gradFill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5400000" scaled="0"/>
          </a:gra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4577" name="Picture 1" descr="520572"/>
          <p:cNvPicPr>
            <a:picLocks noChangeAspect="1" noChangeArrowheads="1"/>
          </p:cNvPicPr>
          <p:nvPr/>
        </p:nvPicPr>
        <p:blipFill>
          <a:blip r:embed="rId3" cstate="print"/>
          <a:srcRect l="55878" t="15873" r="10398" b="6349"/>
          <a:stretch>
            <a:fillRect/>
          </a:stretch>
        </p:blipFill>
        <p:spPr bwMode="auto">
          <a:xfrm>
            <a:off x="5004048" y="372184"/>
            <a:ext cx="3642273" cy="55770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50800">
            <a:solidFill>
              <a:schemeClr val="accent2">
                <a:lumMod val="50000"/>
              </a:schemeClr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1" descr="520572"/>
          <p:cNvPicPr>
            <a:picLocks noChangeAspect="1" noChangeArrowheads="1"/>
          </p:cNvPicPr>
          <p:nvPr/>
        </p:nvPicPr>
        <p:blipFill>
          <a:blip r:embed="rId3" cstate="print"/>
          <a:srcRect l="10129" t="24276" r="58105" b="6349"/>
          <a:stretch>
            <a:fillRect/>
          </a:stretch>
        </p:blipFill>
        <p:spPr bwMode="auto">
          <a:xfrm>
            <a:off x="467544" y="332656"/>
            <a:ext cx="4104572" cy="56166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50800">
            <a:solidFill>
              <a:schemeClr val="accent2">
                <a:lumMod val="50000"/>
              </a:schemeClr>
            </a:solidFill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TextBox 4"/>
          <p:cNvSpPr txBox="1"/>
          <p:nvPr/>
        </p:nvSpPr>
        <p:spPr>
          <a:xfrm>
            <a:off x="5148064" y="5949280"/>
            <a:ext cx="3384376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6000" b="1" dirty="0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пожилой</a:t>
            </a:r>
            <a:endParaRPr lang="ru-RU" sz="6000" b="1" dirty="0">
              <a:ln w="11430"/>
              <a:solidFill>
                <a:schemeClr val="bg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26773" y="5949280"/>
            <a:ext cx="4061251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6000" b="1" dirty="0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молодой</a:t>
            </a:r>
            <a:endParaRPr lang="ru-RU" sz="6000" b="1" dirty="0">
              <a:ln w="11430"/>
              <a:solidFill>
                <a:schemeClr val="bg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1727684" y="6093296"/>
            <a:ext cx="5688632" cy="648072"/>
          </a:xfrm>
          <a:prstGeom prst="roundRect">
            <a:avLst/>
          </a:prstGeom>
          <a:gradFill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dirty="0" smtClean="0"/>
              <a:t>Правильный ответ</a:t>
            </a:r>
            <a:endParaRPr lang="ru-RU" sz="4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45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5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5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5" grpId="0"/>
      <p:bldP spid="4" grpId="0"/>
      <p:bldP spid="10" grpId="0" animBg="1"/>
      <p:bldP spid="10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7956376" y="5661248"/>
            <a:ext cx="1259632" cy="1196752"/>
            <a:chOff x="7956376" y="5661248"/>
            <a:chExt cx="1259632" cy="1196752"/>
          </a:xfrm>
        </p:grpSpPr>
        <p:grpSp>
          <p:nvGrpSpPr>
            <p:cNvPr id="3" name="Группа 16"/>
            <p:cNvGrpSpPr/>
            <p:nvPr/>
          </p:nvGrpSpPr>
          <p:grpSpPr>
            <a:xfrm>
              <a:off x="7991873" y="5705872"/>
              <a:ext cx="1152127" cy="1152128"/>
              <a:chOff x="3635896" y="980728"/>
              <a:chExt cx="5350545" cy="5350545"/>
            </a:xfrm>
          </p:grpSpPr>
          <p:grpSp>
            <p:nvGrpSpPr>
              <p:cNvPr id="5" name="Группа 31"/>
              <p:cNvGrpSpPr/>
              <p:nvPr/>
            </p:nvGrpSpPr>
            <p:grpSpPr>
              <a:xfrm rot="1086530">
                <a:off x="3635896" y="980728"/>
                <a:ext cx="5350545" cy="5350545"/>
                <a:chOff x="3635896" y="980728"/>
                <a:chExt cx="5350545" cy="5350545"/>
              </a:xfrm>
            </p:grpSpPr>
            <p:pic>
              <p:nvPicPr>
                <p:cNvPr id="13" name="Picture 2" descr="http://s13.radikal.ru/i186/1109/b4/3159f430149d.png"/>
                <p:cNvPicPr>
                  <a:picLocks noChangeAspect="1" noChangeArrowheads="1"/>
                </p:cNvPicPr>
                <p:nvPr/>
              </p:nvPicPr>
              <p:blipFill>
                <a:blip r:embed="rId2" cstate="print"/>
                <a:srcRect/>
                <a:stretch>
                  <a:fillRect/>
                </a:stretch>
              </p:blipFill>
              <p:spPr bwMode="auto">
                <a:xfrm>
                  <a:off x="3635896" y="980728"/>
                  <a:ext cx="5350545" cy="5350545"/>
                </a:xfrm>
                <a:prstGeom prst="rect">
                  <a:avLst/>
                </a:prstGeom>
                <a:noFill/>
                <a:ln w="28575">
                  <a:noFill/>
                </a:ln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p:spPr>
            </p:pic>
            <p:grpSp>
              <p:nvGrpSpPr>
                <p:cNvPr id="14" name="Группа 29"/>
                <p:cNvGrpSpPr/>
                <p:nvPr/>
              </p:nvGrpSpPr>
              <p:grpSpPr>
                <a:xfrm>
                  <a:off x="4073331" y="1268760"/>
                  <a:ext cx="4522513" cy="4824536"/>
                  <a:chOff x="4073331" y="1268760"/>
                  <a:chExt cx="4522513" cy="4824536"/>
                </a:xfrm>
              </p:grpSpPr>
              <p:sp>
                <p:nvSpPr>
                  <p:cNvPr id="15" name="Скругленный прямоугольник 14"/>
                  <p:cNvSpPr/>
                  <p:nvPr/>
                </p:nvSpPr>
                <p:spPr>
                  <a:xfrm>
                    <a:off x="5076056" y="1268760"/>
                    <a:ext cx="2615788" cy="720080"/>
                  </a:xfrm>
                  <a:prstGeom prst="roundRect">
                    <a:avLst>
                      <a:gd name="adj" fmla="val 50000"/>
                    </a:avLst>
                  </a:prstGeom>
                  <a:gradFill flip="none" rotWithShape="1">
                    <a:gsLst>
                      <a:gs pos="75000">
                        <a:srgbClr val="F9B60F"/>
                      </a:gs>
                      <a:gs pos="0">
                        <a:srgbClr val="FF0000"/>
                      </a:gs>
                    </a:gsLst>
                    <a:lin ang="5400000" scaled="1"/>
                    <a:tileRect/>
                  </a:gradFill>
                  <a:ln>
                    <a:noFill/>
                  </a:ln>
                  <a:effectLst>
                    <a:outerShdw blurRad="190500" dist="228600" dir="2700000" algn="ctr">
                      <a:srgbClr val="000000">
                        <a:alpha val="30000"/>
                      </a:srgbClr>
                    </a:outerShdw>
                  </a:effectLst>
                  <a:scene3d>
                    <a:camera prst="orthographicFront">
                      <a:rot lat="0" lon="0" rev="0"/>
                    </a:camera>
                    <a:lightRig rig="glow" dir="t">
                      <a:rot lat="0" lon="0" rev="4800000"/>
                    </a:lightRig>
                  </a:scene3d>
                  <a:sp3d prstMaterial="matte">
                    <a:bevelT w="127000" h="6350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sz="400" b="1" i="1" dirty="0" smtClean="0">
                      <a:solidFill>
                        <a:schemeClr val="bg1"/>
                      </a:solidFill>
                      <a:latin typeface="Times New Roman" pitchFamily="18" charset="0"/>
                      <a:cs typeface="Times New Roman" pitchFamily="18" charset="0"/>
                    </a:endParaRPr>
                  </a:p>
                  <a:p>
                    <a:pPr algn="ctr"/>
                    <a:r>
                      <a:rPr lang="ru-RU" sz="400" b="1" i="1" dirty="0" smtClean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rPr>
                      <a:t>Историзмы</a:t>
                    </a:r>
                  </a:p>
                  <a:p>
                    <a:pPr algn="ctr"/>
                    <a:endParaRPr lang="ru-RU" sz="400" b="1" i="1" dirty="0">
                      <a:solidFill>
                        <a:schemeClr val="bg1"/>
                      </a:solidFill>
                      <a:latin typeface="Times New Roman" pitchFamily="18" charset="0"/>
                      <a:cs typeface="Times New Roman" pitchFamily="18" charset="0"/>
                    </a:endParaRPr>
                  </a:p>
                </p:txBody>
              </p:sp>
              <p:sp>
                <p:nvSpPr>
                  <p:cNvPr id="16" name="Скругленный прямоугольник 15"/>
                  <p:cNvSpPr/>
                  <p:nvPr/>
                </p:nvSpPr>
                <p:spPr>
                  <a:xfrm rot="3704845">
                    <a:off x="7106465" y="2379675"/>
                    <a:ext cx="2197436" cy="781323"/>
                  </a:xfrm>
                  <a:prstGeom prst="roundRect">
                    <a:avLst>
                      <a:gd name="adj" fmla="val 50000"/>
                    </a:avLst>
                  </a:prstGeom>
                  <a:gradFill flip="none" rotWithShape="1">
                    <a:gsLst>
                      <a:gs pos="75000">
                        <a:srgbClr val="F9B60F"/>
                      </a:gs>
                      <a:gs pos="0">
                        <a:srgbClr val="FFFF00"/>
                      </a:gs>
                    </a:gsLst>
                    <a:lin ang="16200000" scaled="1"/>
                    <a:tileRect/>
                  </a:gradFill>
                  <a:ln>
                    <a:noFill/>
                  </a:ln>
                  <a:effectLst>
                    <a:outerShdw blurRad="190500" dist="228600" dir="2700000" algn="ctr">
                      <a:srgbClr val="000000">
                        <a:alpha val="30000"/>
                      </a:srgbClr>
                    </a:outerShdw>
                  </a:effectLst>
                  <a:scene3d>
                    <a:camera prst="orthographicFront">
                      <a:rot lat="0" lon="0" rev="0"/>
                    </a:camera>
                    <a:lightRig rig="glow" dir="t">
                      <a:rot lat="0" lon="0" rev="4800000"/>
                    </a:lightRig>
                  </a:scene3d>
                  <a:sp3d prstMaterial="matte">
                    <a:bevelT w="127000" h="6350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sz="400" b="1" i="1" dirty="0" smtClean="0">
                      <a:solidFill>
                        <a:schemeClr val="bg1"/>
                      </a:solidFill>
                      <a:latin typeface="Times New Roman" pitchFamily="18" charset="0"/>
                      <a:cs typeface="Times New Roman" pitchFamily="18" charset="0"/>
                    </a:endParaRPr>
                  </a:p>
                  <a:p>
                    <a:pPr algn="ctr"/>
                    <a:r>
                      <a:rPr lang="ru-RU" sz="400" b="1" i="1" dirty="0" smtClean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rPr>
                      <a:t>Архаизмы</a:t>
                    </a:r>
                  </a:p>
                  <a:p>
                    <a:pPr algn="ctr"/>
                    <a:endParaRPr lang="ru-RU" sz="400" b="1" i="1" dirty="0">
                      <a:solidFill>
                        <a:schemeClr val="bg1"/>
                      </a:solidFill>
                      <a:latin typeface="Times New Roman" pitchFamily="18" charset="0"/>
                      <a:cs typeface="Times New Roman" pitchFamily="18" charset="0"/>
                    </a:endParaRPr>
                  </a:p>
                </p:txBody>
              </p:sp>
              <p:sp>
                <p:nvSpPr>
                  <p:cNvPr id="17" name="Скругленный прямоугольник 16"/>
                  <p:cNvSpPr/>
                  <p:nvPr/>
                </p:nvSpPr>
                <p:spPr>
                  <a:xfrm rot="7293084">
                    <a:off x="7052971" y="4356139"/>
                    <a:ext cx="2102546" cy="781323"/>
                  </a:xfrm>
                  <a:prstGeom prst="roundRect">
                    <a:avLst>
                      <a:gd name="adj" fmla="val 50000"/>
                    </a:avLst>
                  </a:prstGeom>
                  <a:gradFill flip="none" rotWithShape="1">
                    <a:gsLst>
                      <a:gs pos="60000">
                        <a:srgbClr val="F8F200"/>
                      </a:gs>
                      <a:gs pos="15000">
                        <a:srgbClr val="31EF3A"/>
                      </a:gs>
                    </a:gsLst>
                    <a:lin ang="16200000" scaled="1"/>
                    <a:tileRect/>
                  </a:gradFill>
                  <a:ln>
                    <a:noFill/>
                  </a:ln>
                  <a:effectLst>
                    <a:outerShdw blurRad="190500" dist="228600" dir="2700000" algn="ctr">
                      <a:srgbClr val="000000">
                        <a:alpha val="30000"/>
                      </a:srgbClr>
                    </a:outerShdw>
                  </a:effectLst>
                  <a:scene3d>
                    <a:camera prst="orthographicFront">
                      <a:rot lat="0" lon="0" rev="0"/>
                    </a:camera>
                    <a:lightRig rig="glow" dir="t">
                      <a:rot lat="0" lon="0" rev="4800000"/>
                    </a:lightRig>
                  </a:scene3d>
                  <a:sp3d prstMaterial="matte">
                    <a:bevelT w="127000" h="6350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ru-RU" sz="400" b="1" i="1" dirty="0" smtClean="0">
                      <a:solidFill>
                        <a:schemeClr val="bg1"/>
                      </a:solidFill>
                      <a:latin typeface="Times New Roman" pitchFamily="18" charset="0"/>
                      <a:ea typeface="Calibri" pitchFamily="34" charset="0"/>
                      <a:cs typeface="Times New Roman" pitchFamily="18" charset="0"/>
                    </a:endParaRPr>
                  </a:p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r>
                      <a:rPr lang="ru-RU" sz="400" b="1" i="1" dirty="0" smtClean="0">
                        <a:solidFill>
                          <a:schemeClr val="bg1"/>
                        </a:solidFill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rPr>
                      <a:t>Антонимы</a:t>
                    </a:r>
                    <a:endParaRPr lang="ru-RU" sz="400" b="1" i="1" dirty="0" smtClean="0">
                      <a:solidFill>
                        <a:schemeClr val="bg1"/>
                      </a:solidFill>
                      <a:latin typeface="Times New Roman" pitchFamily="18" charset="0"/>
                      <a:cs typeface="Times New Roman" pitchFamily="18" charset="0"/>
                    </a:endParaRPr>
                  </a:p>
                  <a:p>
                    <a:pPr lvl="0" algn="ctr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ru-RU" sz="400" b="1" i="1" dirty="0" smtClean="0">
                      <a:solidFill>
                        <a:schemeClr val="bg1"/>
                      </a:solidFill>
                      <a:latin typeface="Times New Roman" pitchFamily="18" charset="0"/>
                      <a:cs typeface="Times New Roman" pitchFamily="18" charset="0"/>
                    </a:endParaRPr>
                  </a:p>
                </p:txBody>
              </p:sp>
              <p:sp>
                <p:nvSpPr>
                  <p:cNvPr id="18" name="Скругленный прямоугольник 17"/>
                  <p:cNvSpPr/>
                  <p:nvPr/>
                </p:nvSpPr>
                <p:spPr>
                  <a:xfrm rot="14127254">
                    <a:off x="3432562" y="4193919"/>
                    <a:ext cx="2093165" cy="781323"/>
                  </a:xfrm>
                  <a:prstGeom prst="roundRect">
                    <a:avLst>
                      <a:gd name="adj" fmla="val 50000"/>
                    </a:avLst>
                  </a:prstGeom>
                  <a:gradFill>
                    <a:gsLst>
                      <a:gs pos="46000">
                        <a:srgbClr val="00B0F0"/>
                      </a:gs>
                      <a:gs pos="0">
                        <a:srgbClr val="0036A2"/>
                      </a:gs>
                    </a:gsLst>
                    <a:lin ang="16200000" scaled="1"/>
                  </a:gradFill>
                  <a:ln>
                    <a:noFill/>
                  </a:ln>
                  <a:effectLst>
                    <a:outerShdw blurRad="190500" dist="228600" dir="2700000" algn="ctr">
                      <a:srgbClr val="000000">
                        <a:alpha val="30000"/>
                      </a:srgbClr>
                    </a:outerShdw>
                  </a:effectLst>
                  <a:scene3d>
                    <a:camera prst="orthographicFront">
                      <a:rot lat="0" lon="0" rev="0"/>
                    </a:camera>
                    <a:lightRig rig="glow" dir="t">
                      <a:rot lat="0" lon="0" rev="4800000"/>
                    </a:lightRig>
                  </a:scene3d>
                  <a:sp3d prstMaterial="matte">
                    <a:bevelT w="127000" h="6350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sz="400" b="1" i="1" dirty="0" smtClean="0">
                      <a:solidFill>
                        <a:schemeClr val="bg1"/>
                      </a:solidFill>
                      <a:latin typeface="Times New Roman" pitchFamily="18" charset="0"/>
                      <a:cs typeface="Times New Roman" pitchFamily="18" charset="0"/>
                    </a:endParaRPr>
                  </a:p>
                  <a:p>
                    <a:pPr algn="ctr"/>
                    <a:r>
                      <a:rPr lang="ru-RU" sz="400" b="1" i="1" dirty="0" smtClean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rPr>
                      <a:t>Синонимы</a:t>
                    </a:r>
                  </a:p>
                  <a:p>
                    <a:pPr algn="ctr"/>
                    <a:endParaRPr lang="ru-RU" sz="400" b="1" i="1" dirty="0">
                      <a:solidFill>
                        <a:schemeClr val="bg1"/>
                      </a:solidFill>
                      <a:latin typeface="Times New Roman" pitchFamily="18" charset="0"/>
                      <a:cs typeface="Times New Roman" pitchFamily="18" charset="0"/>
                    </a:endParaRPr>
                  </a:p>
                </p:txBody>
              </p:sp>
              <p:sp>
                <p:nvSpPr>
                  <p:cNvPr id="19" name="Скругленный прямоугольник 18"/>
                  <p:cNvSpPr/>
                  <p:nvPr/>
                </p:nvSpPr>
                <p:spPr>
                  <a:xfrm rot="17928923">
                    <a:off x="3348278" y="2246838"/>
                    <a:ext cx="2231430" cy="781323"/>
                  </a:xfrm>
                  <a:prstGeom prst="roundRect">
                    <a:avLst>
                      <a:gd name="adj" fmla="val 50000"/>
                    </a:avLst>
                  </a:prstGeom>
                  <a:gradFill flip="none" rotWithShape="1">
                    <a:gsLst>
                      <a:gs pos="46000">
                        <a:srgbClr val="AC28C2"/>
                      </a:gs>
                      <a:gs pos="0">
                        <a:srgbClr val="0036A2"/>
                      </a:gs>
                    </a:gsLst>
                    <a:lin ang="5400000" scaled="1"/>
                    <a:tileRect/>
                  </a:gradFill>
                  <a:ln>
                    <a:noFill/>
                  </a:ln>
                  <a:effectLst>
                    <a:outerShdw blurRad="190500" dist="228600" dir="2700000" algn="ctr">
                      <a:srgbClr val="000000">
                        <a:alpha val="30000"/>
                      </a:srgbClr>
                    </a:outerShdw>
                  </a:effectLst>
                  <a:scene3d>
                    <a:camera prst="orthographicFront">
                      <a:rot lat="0" lon="0" rev="0"/>
                    </a:camera>
                    <a:lightRig rig="glow" dir="t">
                      <a:rot lat="0" lon="0" rev="4800000"/>
                    </a:lightRig>
                  </a:scene3d>
                  <a:sp3d prstMaterial="matte">
                    <a:bevelT w="127000" h="6350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sz="400" b="1" i="1" dirty="0" smtClean="0">
                      <a:solidFill>
                        <a:schemeClr val="bg1"/>
                      </a:solidFill>
                      <a:latin typeface="Times New Roman" pitchFamily="18" charset="0"/>
                      <a:cs typeface="Times New Roman" pitchFamily="18" charset="0"/>
                    </a:endParaRPr>
                  </a:p>
                  <a:p>
                    <a:pPr algn="ctr"/>
                    <a:r>
                      <a:rPr lang="ru-RU" sz="400" b="1" i="1" dirty="0" smtClean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rPr>
                      <a:t>Омонимы</a:t>
                    </a:r>
                  </a:p>
                  <a:p>
                    <a:pPr algn="ctr"/>
                    <a:endParaRPr lang="ru-RU" sz="400" b="1" i="1" dirty="0">
                      <a:solidFill>
                        <a:schemeClr val="bg1"/>
                      </a:solidFill>
                      <a:latin typeface="Times New Roman" pitchFamily="18" charset="0"/>
                      <a:cs typeface="Times New Roman" pitchFamily="18" charset="0"/>
                    </a:endParaRPr>
                  </a:p>
                </p:txBody>
              </p:sp>
              <p:sp>
                <p:nvSpPr>
                  <p:cNvPr id="20" name="Скругленный прямоугольник 19"/>
                  <p:cNvSpPr/>
                  <p:nvPr/>
                </p:nvSpPr>
                <p:spPr>
                  <a:xfrm rot="10800000">
                    <a:off x="4932041" y="5373216"/>
                    <a:ext cx="2640010" cy="720080"/>
                  </a:xfrm>
                  <a:prstGeom prst="roundRect">
                    <a:avLst>
                      <a:gd name="adj" fmla="val 50000"/>
                    </a:avLst>
                  </a:prstGeom>
                  <a:gradFill>
                    <a:gsLst>
                      <a:gs pos="60000">
                        <a:srgbClr val="31EF3A"/>
                      </a:gs>
                      <a:gs pos="0">
                        <a:srgbClr val="00B0F0"/>
                      </a:gs>
                    </a:gsLst>
                    <a:lin ang="16200000" scaled="1"/>
                  </a:gradFill>
                  <a:ln>
                    <a:noFill/>
                  </a:ln>
                  <a:effectLst>
                    <a:outerShdw blurRad="190500" dist="228600" dir="2700000" algn="ctr">
                      <a:srgbClr val="000000">
                        <a:alpha val="30000"/>
                      </a:srgbClr>
                    </a:outerShdw>
                  </a:effectLst>
                  <a:scene3d>
                    <a:camera prst="orthographicFront">
                      <a:rot lat="0" lon="0" rev="0"/>
                    </a:camera>
                    <a:lightRig rig="glow" dir="t">
                      <a:rot lat="0" lon="0" rev="4800000"/>
                    </a:lightRig>
                  </a:scene3d>
                  <a:sp3d prstMaterial="matte">
                    <a:bevelT w="127000" h="6350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ru-RU" sz="400" b="1" i="1" dirty="0" smtClean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rPr>
                      <a:t>Фразеологизмы</a:t>
                    </a:r>
                    <a:endParaRPr lang="ru-RU" sz="400" b="1" i="1" dirty="0">
                      <a:solidFill>
                        <a:schemeClr val="bg1"/>
                      </a:solidFill>
                      <a:latin typeface="Times New Roman" pitchFamily="18" charset="0"/>
                      <a:cs typeface="Times New Roman" pitchFamily="18" charset="0"/>
                    </a:endParaRPr>
                  </a:p>
                </p:txBody>
              </p:sp>
            </p:grpSp>
          </p:grpSp>
          <p:grpSp>
            <p:nvGrpSpPr>
              <p:cNvPr id="6" name="Группа 45"/>
              <p:cNvGrpSpPr/>
              <p:nvPr/>
            </p:nvGrpSpPr>
            <p:grpSpPr>
              <a:xfrm>
                <a:off x="3988052" y="1405438"/>
                <a:ext cx="4558408" cy="4493888"/>
                <a:chOff x="3988052" y="1405438"/>
                <a:chExt cx="4558408" cy="4493888"/>
              </a:xfrm>
            </p:grpSpPr>
            <p:pic>
              <p:nvPicPr>
                <p:cNvPr id="7" name="Picture 4" descr="http://qvectors.net/downloads/images/vector/misc/4768-colorful-swirls-vector-graphics-full.png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rcRect l="36854" t="23365" r="31016" b="22467"/>
                <a:stretch>
                  <a:fillRect/>
                </a:stretch>
              </p:blipFill>
              <p:spPr bwMode="auto">
                <a:xfrm rot="21009330">
                  <a:off x="5542720" y="1405438"/>
                  <a:ext cx="936104" cy="2330307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8" name="Picture 4" descr="http://qvectors.net/downloads/images/vector/misc/4768-colorful-swirls-vector-graphics-full.png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rcRect l="36854" t="23365" r="31016" b="22467"/>
                <a:stretch>
                  <a:fillRect/>
                </a:stretch>
              </p:blipFill>
              <p:spPr bwMode="auto">
                <a:xfrm rot="14308957">
                  <a:off x="4978171" y="3270433"/>
                  <a:ext cx="936104" cy="2336631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9" name="Picture 4" descr="http://qvectors.net/downloads/images/vector/misc/4768-colorful-swirls-vector-graphics-full.png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rcRect l="36854" t="23365" r="31016" b="22467"/>
                <a:stretch>
                  <a:fillRect/>
                </a:stretch>
              </p:blipFill>
              <p:spPr bwMode="auto">
                <a:xfrm rot="10285170">
                  <a:off x="6176678" y="3623752"/>
                  <a:ext cx="936104" cy="2275574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0" name="Picture 4" descr="http://qvectors.net/downloads/images/vector/misc/4768-colorful-swirls-vector-graphics-full.png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rcRect l="36854" t="23365" r="31016" b="22467"/>
                <a:stretch>
                  <a:fillRect/>
                </a:stretch>
              </p:blipFill>
              <p:spPr bwMode="auto">
                <a:xfrm rot="6619554">
                  <a:off x="6891603" y="2877325"/>
                  <a:ext cx="936104" cy="2373611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1" name="Picture 4" descr="http://qvectors.net/downloads/images/vector/misc/4768-colorful-swirls-vector-graphics-full.png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rcRect l="36854" t="23365" r="31016" b="22467"/>
                <a:stretch>
                  <a:fillRect/>
                </a:stretch>
              </p:blipFill>
              <p:spPr bwMode="auto">
                <a:xfrm rot="3297052">
                  <a:off x="6664066" y="1789731"/>
                  <a:ext cx="936104" cy="240970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2" name="Picture 4" descr="http://qvectors.net/downloads/images/vector/misc/4768-colorful-swirls-vector-graphics-full.png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rcRect l="36854" t="23365" r="31016" b="22467"/>
                <a:stretch>
                  <a:fillRect/>
                </a:stretch>
              </p:blipFill>
              <p:spPr bwMode="auto">
                <a:xfrm rot="17424751">
                  <a:off x="4736193" y="2142399"/>
                  <a:ext cx="936104" cy="243238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</p:grpSp>
        <p:sp>
          <p:nvSpPr>
            <p:cNvPr id="4" name="Управляющая кнопка: настраиваемая 3">
              <a:hlinkClick r:id="rId4" action="ppaction://hlinksldjump" highlightClick="1"/>
            </p:cNvPr>
            <p:cNvSpPr/>
            <p:nvPr/>
          </p:nvSpPr>
          <p:spPr>
            <a:xfrm>
              <a:off x="7956376" y="5661248"/>
              <a:ext cx="1259632" cy="1196752"/>
            </a:xfrm>
            <a:prstGeom prst="actionButtonBlank">
              <a:avLst/>
            </a:prstGeom>
            <a:solidFill>
              <a:srgbClr val="4F81BD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40" name="TextBox 39"/>
          <p:cNvSpPr txBox="1"/>
          <p:nvPr/>
        </p:nvSpPr>
        <p:spPr>
          <a:xfrm>
            <a:off x="0" y="0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6000" b="1" dirty="0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Выберите задание</a:t>
            </a:r>
            <a:endParaRPr lang="ru-RU" sz="6000" b="1" dirty="0">
              <a:ln w="11430"/>
              <a:solidFill>
                <a:schemeClr val="bg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grpSp>
        <p:nvGrpSpPr>
          <p:cNvPr id="44" name="Группа 43"/>
          <p:cNvGrpSpPr/>
          <p:nvPr/>
        </p:nvGrpSpPr>
        <p:grpSpPr>
          <a:xfrm>
            <a:off x="3563888" y="1844824"/>
            <a:ext cx="1944216" cy="1512168"/>
            <a:chOff x="3563888" y="1844824"/>
            <a:chExt cx="1944216" cy="1512168"/>
          </a:xfrm>
        </p:grpSpPr>
        <p:sp>
          <p:nvSpPr>
            <p:cNvPr id="45" name="Скругленный прямоугольник 44"/>
            <p:cNvSpPr/>
            <p:nvPr/>
          </p:nvSpPr>
          <p:spPr>
            <a:xfrm>
              <a:off x="3563888" y="1916832"/>
              <a:ext cx="1944216" cy="1440160"/>
            </a:xfrm>
            <a:prstGeom prst="roundRect">
              <a:avLst/>
            </a:prstGeom>
            <a:gradFill>
              <a:gsLst>
                <a:gs pos="0">
                  <a:srgbClr val="03D4A8"/>
                </a:gs>
                <a:gs pos="25000">
                  <a:srgbClr val="21D6E0"/>
                </a:gs>
                <a:gs pos="75000">
                  <a:srgbClr val="0087E6"/>
                </a:gs>
                <a:gs pos="100000">
                  <a:srgbClr val="005CBF"/>
                </a:gs>
              </a:gsLst>
              <a:lin ang="5400000" scaled="0"/>
            </a:gra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8000" dirty="0" smtClean="0">
                  <a:solidFill>
                    <a:srgbClr val="FFFF00"/>
                  </a:solidFill>
                  <a:latin typeface="Monotype Corsiva" pitchFamily="66" charset="0"/>
                </a:rPr>
                <a:t>2</a:t>
              </a:r>
              <a:endParaRPr lang="ru-RU" sz="8000" dirty="0">
                <a:solidFill>
                  <a:srgbClr val="FFFF00"/>
                </a:solidFill>
                <a:latin typeface="Monotype Corsiva" pitchFamily="66" charset="0"/>
              </a:endParaRPr>
            </a:p>
          </p:txBody>
        </p:sp>
        <p:sp>
          <p:nvSpPr>
            <p:cNvPr id="46" name="Управляющая кнопка: настраиваемая 45">
              <a:hlinkClick r:id="rId5" action="ppaction://hlinksldjump" highlightClick="1"/>
            </p:cNvPr>
            <p:cNvSpPr/>
            <p:nvPr/>
          </p:nvSpPr>
          <p:spPr>
            <a:xfrm>
              <a:off x="3563888" y="1844824"/>
              <a:ext cx="1944216" cy="1512168"/>
            </a:xfrm>
            <a:prstGeom prst="actionButtonBlank">
              <a:avLst/>
            </a:prstGeom>
            <a:solidFill>
              <a:srgbClr val="4F81BD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47" name="Группа 46"/>
          <p:cNvGrpSpPr/>
          <p:nvPr/>
        </p:nvGrpSpPr>
        <p:grpSpPr>
          <a:xfrm>
            <a:off x="6444208" y="1844824"/>
            <a:ext cx="1944216" cy="1512168"/>
            <a:chOff x="6444208" y="1844824"/>
            <a:chExt cx="1944216" cy="1512168"/>
          </a:xfrm>
        </p:grpSpPr>
        <p:sp>
          <p:nvSpPr>
            <p:cNvPr id="48" name="Скругленный прямоугольник 47"/>
            <p:cNvSpPr/>
            <p:nvPr/>
          </p:nvSpPr>
          <p:spPr>
            <a:xfrm>
              <a:off x="6444208" y="1916832"/>
              <a:ext cx="1944216" cy="1440160"/>
            </a:xfrm>
            <a:prstGeom prst="roundRect">
              <a:avLst/>
            </a:prstGeom>
            <a:gradFill>
              <a:gsLst>
                <a:gs pos="0">
                  <a:srgbClr val="03D4A8"/>
                </a:gs>
                <a:gs pos="25000">
                  <a:srgbClr val="21D6E0"/>
                </a:gs>
                <a:gs pos="75000">
                  <a:srgbClr val="0087E6"/>
                </a:gs>
                <a:gs pos="100000">
                  <a:srgbClr val="005CBF"/>
                </a:gs>
              </a:gsLst>
              <a:lin ang="5400000" scaled="0"/>
            </a:gra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8000" dirty="0" smtClean="0">
                  <a:solidFill>
                    <a:srgbClr val="FFFF00"/>
                  </a:solidFill>
                  <a:latin typeface="Monotype Corsiva" pitchFamily="66" charset="0"/>
                </a:rPr>
                <a:t>3</a:t>
              </a:r>
              <a:endParaRPr lang="ru-RU" sz="8000" dirty="0">
                <a:solidFill>
                  <a:srgbClr val="FFFF00"/>
                </a:solidFill>
                <a:latin typeface="Monotype Corsiva" pitchFamily="66" charset="0"/>
              </a:endParaRPr>
            </a:p>
          </p:txBody>
        </p:sp>
        <p:sp>
          <p:nvSpPr>
            <p:cNvPr id="49" name="Управляющая кнопка: настраиваемая 48">
              <a:hlinkClick r:id="rId6" action="ppaction://hlinksldjump" highlightClick="1"/>
            </p:cNvPr>
            <p:cNvSpPr/>
            <p:nvPr/>
          </p:nvSpPr>
          <p:spPr>
            <a:xfrm>
              <a:off x="6444208" y="1844824"/>
              <a:ext cx="1944216" cy="1512168"/>
            </a:xfrm>
            <a:prstGeom prst="actionButtonBlank">
              <a:avLst/>
            </a:prstGeom>
            <a:solidFill>
              <a:srgbClr val="4F81BD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53" name="Группа 52"/>
          <p:cNvGrpSpPr/>
          <p:nvPr/>
        </p:nvGrpSpPr>
        <p:grpSpPr>
          <a:xfrm>
            <a:off x="3563888" y="3861048"/>
            <a:ext cx="1944216" cy="1512168"/>
            <a:chOff x="3563888" y="3861048"/>
            <a:chExt cx="1944216" cy="1512168"/>
          </a:xfrm>
        </p:grpSpPr>
        <p:sp>
          <p:nvSpPr>
            <p:cNvPr id="54" name="Скругленный прямоугольник 53"/>
            <p:cNvSpPr/>
            <p:nvPr/>
          </p:nvSpPr>
          <p:spPr>
            <a:xfrm>
              <a:off x="3563888" y="3861048"/>
              <a:ext cx="1944216" cy="1440160"/>
            </a:xfrm>
            <a:prstGeom prst="roundRect">
              <a:avLst/>
            </a:prstGeom>
            <a:gradFill>
              <a:gsLst>
                <a:gs pos="0">
                  <a:srgbClr val="03D4A8"/>
                </a:gs>
                <a:gs pos="25000">
                  <a:srgbClr val="21D6E0"/>
                </a:gs>
                <a:gs pos="75000">
                  <a:srgbClr val="0087E6"/>
                </a:gs>
                <a:gs pos="100000">
                  <a:srgbClr val="005CBF"/>
                </a:gs>
              </a:gsLst>
              <a:lin ang="5400000" scaled="0"/>
            </a:gra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8000" dirty="0" smtClean="0">
                  <a:solidFill>
                    <a:srgbClr val="FFFF00"/>
                  </a:solidFill>
                  <a:latin typeface="Monotype Corsiva" pitchFamily="66" charset="0"/>
                </a:rPr>
                <a:t>5</a:t>
              </a:r>
              <a:endParaRPr lang="ru-RU" sz="8000" dirty="0">
                <a:solidFill>
                  <a:srgbClr val="FFFF00"/>
                </a:solidFill>
                <a:latin typeface="Monotype Corsiva" pitchFamily="66" charset="0"/>
              </a:endParaRPr>
            </a:p>
          </p:txBody>
        </p:sp>
        <p:sp>
          <p:nvSpPr>
            <p:cNvPr id="55" name="Управляющая кнопка: настраиваемая 54">
              <a:hlinkClick r:id="rId7" action="ppaction://hlinksldjump" highlightClick="1"/>
            </p:cNvPr>
            <p:cNvSpPr/>
            <p:nvPr/>
          </p:nvSpPr>
          <p:spPr>
            <a:xfrm>
              <a:off x="3563888" y="3861048"/>
              <a:ext cx="1944216" cy="1512168"/>
            </a:xfrm>
            <a:prstGeom prst="actionButtonBlank">
              <a:avLst/>
            </a:prstGeom>
            <a:solidFill>
              <a:srgbClr val="4F81BD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4098" name="Picture 2" descr="I:\Новая папка (3)\1408715393427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1661188">
            <a:off x="97904" y="3140968"/>
            <a:ext cx="870389" cy="848629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4099" name="Picture 3" descr="I:\Новая папка (3)\13985320106754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-180528" y="5229200"/>
            <a:ext cx="1440160" cy="1628800"/>
          </a:xfrm>
          <a:prstGeom prst="rect">
            <a:avLst/>
          </a:prstGeom>
          <a:noFill/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4100" name="Picture 4" descr="I:\Новая папка (3)\hippo-3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rot="20732754">
            <a:off x="89441" y="849221"/>
            <a:ext cx="1367055" cy="890019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4101" name="Picture 5" descr="I:\Новая папка (3)\0_52238_f5e6e314_XXXL.jpg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139952" y="5437733"/>
            <a:ext cx="1512167" cy="1420267"/>
          </a:xfrm>
          <a:prstGeom prst="rect">
            <a:avLst/>
          </a:prstGeom>
          <a:noFill/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4102" name="Picture 6" descr="I:\Новая папка (3)\1415193.pn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 rot="1213772">
            <a:off x="7524328" y="188640"/>
            <a:ext cx="1416942" cy="1416942"/>
          </a:xfrm>
          <a:prstGeom prst="rect">
            <a:avLst/>
          </a:prstGeom>
          <a:noFill/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</p:pic>
      <p:grpSp>
        <p:nvGrpSpPr>
          <p:cNvPr id="62" name="Группа 61"/>
          <p:cNvGrpSpPr/>
          <p:nvPr/>
        </p:nvGrpSpPr>
        <p:grpSpPr>
          <a:xfrm rot="20571723">
            <a:off x="8035165" y="3068960"/>
            <a:ext cx="1331640" cy="1224136"/>
            <a:chOff x="1403648" y="188640"/>
            <a:chExt cx="4381500" cy="4176464"/>
          </a:xfrm>
        </p:grpSpPr>
        <p:sp>
          <p:nvSpPr>
            <p:cNvPr id="59" name="Равнобедренный треугольник 58"/>
            <p:cNvSpPr/>
            <p:nvPr/>
          </p:nvSpPr>
          <p:spPr>
            <a:xfrm rot="8042849">
              <a:off x="4494349" y="323627"/>
              <a:ext cx="864096" cy="1152128"/>
            </a:xfrm>
            <a:prstGeom prst="triangle">
              <a:avLst>
                <a:gd name="adj" fmla="val 43132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0" name="Равнобедренный треугольник 59"/>
            <p:cNvSpPr/>
            <p:nvPr/>
          </p:nvSpPr>
          <p:spPr>
            <a:xfrm rot="8042849">
              <a:off x="2766157" y="2195836"/>
              <a:ext cx="864096" cy="1152128"/>
            </a:xfrm>
            <a:prstGeom prst="triangle">
              <a:avLst>
                <a:gd name="adj" fmla="val 92454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1" name="Равнобедренный треугольник 60"/>
            <p:cNvSpPr/>
            <p:nvPr/>
          </p:nvSpPr>
          <p:spPr>
            <a:xfrm rot="8042849">
              <a:off x="2561418" y="1331740"/>
              <a:ext cx="864096" cy="1152128"/>
            </a:xfrm>
            <a:prstGeom prst="triangle">
              <a:avLst>
                <a:gd name="adj" fmla="val 92454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104" name="Picture 8" descr="http://www.cliparthut.com/clip-arts/595/holiday-clip-art-595779.gif"/>
            <p:cNvPicPr>
              <a:picLocks noChangeAspect="1" noChangeArrowheads="1"/>
            </p:cNvPicPr>
            <p:nvPr/>
          </p:nvPicPr>
          <p:blipFill>
            <a:blip r:embed="rId1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b="4680"/>
            <a:stretch>
              <a:fillRect/>
            </a:stretch>
          </p:blipFill>
          <p:spPr bwMode="auto">
            <a:xfrm>
              <a:off x="1403648" y="188640"/>
              <a:ext cx="4381500" cy="4176464"/>
            </a:xfrm>
            <a:prstGeom prst="rect">
              <a:avLst/>
            </a:prstGeom>
            <a:noFill/>
            <a:effectLst>
              <a:glow rad="63500">
                <a:schemeClr val="accent2">
                  <a:satMod val="175000"/>
                  <a:alpha val="40000"/>
                </a:schemeClr>
              </a:glow>
            </a:effectLst>
          </p:spPr>
        </p:pic>
      </p:grpSp>
      <p:grpSp>
        <p:nvGrpSpPr>
          <p:cNvPr id="56" name="Группа 55"/>
          <p:cNvGrpSpPr/>
          <p:nvPr/>
        </p:nvGrpSpPr>
        <p:grpSpPr>
          <a:xfrm>
            <a:off x="6444208" y="3861048"/>
            <a:ext cx="1944216" cy="1512168"/>
            <a:chOff x="6444208" y="3861048"/>
            <a:chExt cx="1944216" cy="1512168"/>
          </a:xfrm>
        </p:grpSpPr>
        <p:sp>
          <p:nvSpPr>
            <p:cNvPr id="57" name="Скругленный прямоугольник 56"/>
            <p:cNvSpPr/>
            <p:nvPr/>
          </p:nvSpPr>
          <p:spPr>
            <a:xfrm>
              <a:off x="6444208" y="3861048"/>
              <a:ext cx="1944216" cy="1440160"/>
            </a:xfrm>
            <a:prstGeom prst="roundRect">
              <a:avLst/>
            </a:prstGeom>
            <a:gradFill>
              <a:gsLst>
                <a:gs pos="0">
                  <a:srgbClr val="03D4A8"/>
                </a:gs>
                <a:gs pos="25000">
                  <a:srgbClr val="21D6E0"/>
                </a:gs>
                <a:gs pos="75000">
                  <a:srgbClr val="0087E6"/>
                </a:gs>
                <a:gs pos="100000">
                  <a:srgbClr val="005CBF"/>
                </a:gs>
              </a:gsLst>
              <a:lin ang="5400000" scaled="0"/>
            </a:gra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8000" dirty="0" smtClean="0">
                  <a:solidFill>
                    <a:srgbClr val="FFFF00"/>
                  </a:solidFill>
                  <a:latin typeface="Monotype Corsiva" pitchFamily="66" charset="0"/>
                </a:rPr>
                <a:t>6</a:t>
              </a:r>
              <a:endParaRPr lang="ru-RU" sz="8000" dirty="0">
                <a:solidFill>
                  <a:srgbClr val="FFFF00"/>
                </a:solidFill>
                <a:latin typeface="Monotype Corsiva" pitchFamily="66" charset="0"/>
              </a:endParaRPr>
            </a:p>
          </p:txBody>
        </p:sp>
        <p:sp>
          <p:nvSpPr>
            <p:cNvPr id="58" name="Управляющая кнопка: настраиваемая 57">
              <a:hlinkClick r:id="rId14" action="ppaction://hlinksldjump" highlightClick="1"/>
            </p:cNvPr>
            <p:cNvSpPr/>
            <p:nvPr/>
          </p:nvSpPr>
          <p:spPr>
            <a:xfrm>
              <a:off x="6444208" y="3861048"/>
              <a:ext cx="1944216" cy="1512168"/>
            </a:xfrm>
            <a:prstGeom prst="actionButtonBlank">
              <a:avLst/>
            </a:prstGeom>
            <a:solidFill>
              <a:srgbClr val="4F81BD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41" name="Группа 40"/>
          <p:cNvGrpSpPr/>
          <p:nvPr/>
        </p:nvGrpSpPr>
        <p:grpSpPr>
          <a:xfrm>
            <a:off x="755576" y="1844824"/>
            <a:ext cx="1944216" cy="1512168"/>
            <a:chOff x="755576" y="1844824"/>
            <a:chExt cx="1944216" cy="1512168"/>
          </a:xfrm>
        </p:grpSpPr>
        <p:sp>
          <p:nvSpPr>
            <p:cNvPr id="42" name="Скругленный прямоугольник 41"/>
            <p:cNvSpPr/>
            <p:nvPr/>
          </p:nvSpPr>
          <p:spPr>
            <a:xfrm>
              <a:off x="755576" y="1916832"/>
              <a:ext cx="1944216" cy="1440160"/>
            </a:xfrm>
            <a:prstGeom prst="roundRect">
              <a:avLst/>
            </a:prstGeom>
            <a:gradFill>
              <a:gsLst>
                <a:gs pos="0">
                  <a:srgbClr val="03D4A8"/>
                </a:gs>
                <a:gs pos="25000">
                  <a:srgbClr val="21D6E0"/>
                </a:gs>
                <a:gs pos="75000">
                  <a:srgbClr val="0087E6"/>
                </a:gs>
                <a:gs pos="100000">
                  <a:srgbClr val="005CBF"/>
                </a:gs>
              </a:gsLst>
              <a:lin ang="5400000" scaled="0"/>
            </a:gra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8000" dirty="0" smtClean="0">
                  <a:solidFill>
                    <a:srgbClr val="FFFF00"/>
                  </a:solidFill>
                  <a:latin typeface="Monotype Corsiva" pitchFamily="66" charset="0"/>
                </a:rPr>
                <a:t>1</a:t>
              </a:r>
              <a:endParaRPr lang="ru-RU" sz="8000" dirty="0">
                <a:solidFill>
                  <a:srgbClr val="FFFF00"/>
                </a:solidFill>
                <a:latin typeface="Monotype Corsiva" pitchFamily="66" charset="0"/>
              </a:endParaRPr>
            </a:p>
          </p:txBody>
        </p:sp>
        <p:sp>
          <p:nvSpPr>
            <p:cNvPr id="43" name="Управляющая кнопка: настраиваемая 42">
              <a:hlinkClick r:id="rId15" action="ppaction://hlinksldjump" highlightClick="1"/>
            </p:cNvPr>
            <p:cNvSpPr/>
            <p:nvPr/>
          </p:nvSpPr>
          <p:spPr>
            <a:xfrm>
              <a:off x="755576" y="1844824"/>
              <a:ext cx="1944216" cy="1512168"/>
            </a:xfrm>
            <a:prstGeom prst="actionButtonBlank">
              <a:avLst/>
            </a:prstGeom>
            <a:solidFill>
              <a:srgbClr val="4F81BD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 smtClean="0"/>
            </a:p>
            <a:p>
              <a:pPr algn="ctr"/>
              <a:endParaRPr lang="ru-RU" dirty="0"/>
            </a:p>
          </p:txBody>
        </p:sp>
      </p:grpSp>
      <p:grpSp>
        <p:nvGrpSpPr>
          <p:cNvPr id="50" name="Группа 49"/>
          <p:cNvGrpSpPr/>
          <p:nvPr/>
        </p:nvGrpSpPr>
        <p:grpSpPr>
          <a:xfrm>
            <a:off x="755576" y="3789040"/>
            <a:ext cx="1944216" cy="1512168"/>
            <a:chOff x="755576" y="3789040"/>
            <a:chExt cx="1944216" cy="1512168"/>
          </a:xfrm>
        </p:grpSpPr>
        <p:sp>
          <p:nvSpPr>
            <p:cNvPr id="51" name="Скругленный прямоугольник 50"/>
            <p:cNvSpPr/>
            <p:nvPr/>
          </p:nvSpPr>
          <p:spPr>
            <a:xfrm>
              <a:off x="755576" y="3861048"/>
              <a:ext cx="1944216" cy="1440160"/>
            </a:xfrm>
            <a:prstGeom prst="roundRect">
              <a:avLst/>
            </a:prstGeom>
            <a:gradFill>
              <a:gsLst>
                <a:gs pos="0">
                  <a:srgbClr val="03D4A8"/>
                </a:gs>
                <a:gs pos="25000">
                  <a:srgbClr val="21D6E0"/>
                </a:gs>
                <a:gs pos="75000">
                  <a:srgbClr val="0087E6"/>
                </a:gs>
                <a:gs pos="100000">
                  <a:srgbClr val="005CBF"/>
                </a:gs>
              </a:gsLst>
              <a:lin ang="5400000" scaled="0"/>
            </a:gra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8000" dirty="0" smtClean="0">
                  <a:solidFill>
                    <a:srgbClr val="FFFF00"/>
                  </a:solidFill>
                  <a:latin typeface="Monotype Corsiva" pitchFamily="66" charset="0"/>
                </a:rPr>
                <a:t>4</a:t>
              </a:r>
              <a:endParaRPr lang="ru-RU" sz="8000" dirty="0">
                <a:solidFill>
                  <a:srgbClr val="FFFF00"/>
                </a:solidFill>
                <a:latin typeface="Monotype Corsiva" pitchFamily="66" charset="0"/>
              </a:endParaRPr>
            </a:p>
          </p:txBody>
        </p:sp>
        <p:sp>
          <p:nvSpPr>
            <p:cNvPr id="52" name="Управляющая кнопка: настраиваемая 51">
              <a:hlinkClick r:id="rId16" action="ppaction://hlinksldjump" highlightClick="1"/>
            </p:cNvPr>
            <p:cNvSpPr/>
            <p:nvPr/>
          </p:nvSpPr>
          <p:spPr>
            <a:xfrm>
              <a:off x="755576" y="3789040"/>
              <a:ext cx="1944216" cy="1512168"/>
            </a:xfrm>
            <a:prstGeom prst="actionButtonBlank">
              <a:avLst/>
            </a:prstGeom>
            <a:solidFill>
              <a:srgbClr val="4F81BD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144751" y="-127268"/>
            <a:ext cx="2854499" cy="1107996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6600" b="1" dirty="0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Доктор</a:t>
            </a:r>
            <a:endParaRPr lang="ru-RU" sz="6600" b="1" dirty="0">
              <a:ln w="11430"/>
              <a:solidFill>
                <a:schemeClr val="bg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57346" name="Picture 2" descr="http://safeguardemr.com/images/bg1.jpg"/>
          <p:cNvPicPr>
            <a:picLocks noChangeAspect="1" noChangeArrowheads="1"/>
          </p:cNvPicPr>
          <p:nvPr/>
        </p:nvPicPr>
        <p:blipFill>
          <a:blip r:embed="rId2" cstate="print"/>
          <a:srcRect b="13345"/>
          <a:stretch>
            <a:fillRect/>
          </a:stretch>
        </p:blipFill>
        <p:spPr bwMode="auto">
          <a:xfrm>
            <a:off x="2699792" y="980728"/>
            <a:ext cx="3744416" cy="49634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50800">
            <a:solidFill>
              <a:schemeClr val="accent2">
                <a:lumMod val="50000"/>
              </a:schemeClr>
            </a:solidFill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3483655" y="5805264"/>
            <a:ext cx="2176691" cy="110799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6600" b="1" dirty="0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врач</a:t>
            </a:r>
            <a:endParaRPr lang="ru-RU" sz="6600" b="1" dirty="0">
              <a:ln w="11430"/>
              <a:solidFill>
                <a:schemeClr val="bg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Управляющая кнопка: возврат 4">
            <a:hlinkClick r:id="rId3" action="ppaction://hlinksldjump" highlightClick="1"/>
          </p:cNvPr>
          <p:cNvSpPr/>
          <p:nvPr/>
        </p:nvSpPr>
        <p:spPr>
          <a:xfrm>
            <a:off x="8532440" y="6309320"/>
            <a:ext cx="539552" cy="476672"/>
          </a:xfrm>
          <a:prstGeom prst="actionButtonReturn">
            <a:avLst/>
          </a:prstGeom>
          <a:gradFill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5400000" scaled="0"/>
          </a:gra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727684" y="6093296"/>
            <a:ext cx="5688632" cy="648072"/>
          </a:xfrm>
          <a:prstGeom prst="roundRect">
            <a:avLst/>
          </a:prstGeom>
          <a:gradFill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dirty="0" smtClean="0">
                <a:solidFill>
                  <a:schemeClr val="bg1"/>
                </a:solidFill>
              </a:rPr>
              <a:t>Правильный ответ</a:t>
            </a:r>
            <a:endParaRPr lang="ru-RU" sz="4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73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73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7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7" grpId="0" animBg="1"/>
      <p:bldP spid="7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76275" y="-171400"/>
            <a:ext cx="4591450" cy="1107996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6600" b="1" dirty="0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Гиппопотам</a:t>
            </a:r>
            <a:endParaRPr lang="ru-RU" sz="6600" b="1" dirty="0">
              <a:ln w="11430"/>
              <a:solidFill>
                <a:schemeClr val="bg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56322" name="Picture 2" descr="http://supercoolpics.com/wp-content/uploads/2012/09/supercoolpics_17_13092012120520.jpg"/>
          <p:cNvPicPr>
            <a:picLocks noChangeAspect="1" noChangeArrowheads="1"/>
          </p:cNvPicPr>
          <p:nvPr/>
        </p:nvPicPr>
        <p:blipFill>
          <a:blip r:embed="rId2" cstate="print"/>
          <a:srcRect r="352"/>
          <a:stretch>
            <a:fillRect/>
          </a:stretch>
        </p:blipFill>
        <p:spPr bwMode="auto">
          <a:xfrm flipH="1">
            <a:off x="215516" y="836712"/>
            <a:ext cx="8712968" cy="49685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50800">
            <a:solidFill>
              <a:schemeClr val="accent2">
                <a:lumMod val="50000"/>
              </a:schemeClr>
            </a:solidFill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Управляющая кнопка: возврат 5">
            <a:hlinkClick r:id="rId3" action="ppaction://hlinksldjump" highlightClick="1"/>
          </p:cNvPr>
          <p:cNvSpPr/>
          <p:nvPr/>
        </p:nvSpPr>
        <p:spPr>
          <a:xfrm>
            <a:off x="8532440" y="6309320"/>
            <a:ext cx="539552" cy="476672"/>
          </a:xfrm>
          <a:prstGeom prst="actionButtonReturn">
            <a:avLst/>
          </a:prstGeom>
          <a:gradFill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5400000" scaled="0"/>
          </a:gra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2992561" y="5633372"/>
            <a:ext cx="3158878" cy="1107996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6600" b="1" dirty="0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бегемот</a:t>
            </a:r>
            <a:endParaRPr lang="ru-RU" sz="6600" b="1" dirty="0">
              <a:ln w="11430"/>
              <a:solidFill>
                <a:schemeClr val="bg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727684" y="6093296"/>
            <a:ext cx="5688632" cy="648072"/>
          </a:xfrm>
          <a:prstGeom prst="roundRect">
            <a:avLst/>
          </a:prstGeom>
          <a:gradFill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dirty="0" smtClean="0"/>
              <a:t>Правильный ответ</a:t>
            </a:r>
            <a:endParaRPr lang="ru-RU" sz="4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63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63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6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2" grpId="0"/>
      <p:bldP spid="9" grpId="0"/>
      <p:bldP spid="8" grpId="0" animBg="1"/>
      <p:bldP spid="8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677765" y="-171400"/>
            <a:ext cx="4004494" cy="1107996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6600" b="1" dirty="0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Школьник</a:t>
            </a:r>
            <a:endParaRPr lang="ru-RU" sz="6600" b="1" dirty="0">
              <a:ln w="11430"/>
              <a:solidFill>
                <a:schemeClr val="bg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55298" name="Picture 2" descr="http://gymn16.minsk.edu.by/ru/sm_full.aspx?guid=32713"/>
          <p:cNvPicPr>
            <a:picLocks noChangeAspect="1" noChangeArrowheads="1"/>
          </p:cNvPicPr>
          <p:nvPr/>
        </p:nvPicPr>
        <p:blipFill>
          <a:blip r:embed="rId2" cstate="print"/>
          <a:srcRect r="4029"/>
          <a:stretch>
            <a:fillRect/>
          </a:stretch>
        </p:blipFill>
        <p:spPr bwMode="auto">
          <a:xfrm>
            <a:off x="1151620" y="908720"/>
            <a:ext cx="6840760" cy="51125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50800">
            <a:solidFill>
              <a:schemeClr val="accent2">
                <a:lumMod val="50000"/>
              </a:schemeClr>
            </a:solidFill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3291651" y="5805264"/>
            <a:ext cx="2776722" cy="1107996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6600" b="1" dirty="0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ученик</a:t>
            </a:r>
            <a:endParaRPr lang="ru-RU" sz="6600" b="1" dirty="0">
              <a:ln w="11430"/>
              <a:solidFill>
                <a:schemeClr val="bg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Управляющая кнопка: возврат 4">
            <a:hlinkClick r:id="rId3" action="ppaction://hlinksldjump" highlightClick="1"/>
          </p:cNvPr>
          <p:cNvSpPr/>
          <p:nvPr/>
        </p:nvSpPr>
        <p:spPr>
          <a:xfrm>
            <a:off x="8532440" y="6309320"/>
            <a:ext cx="539552" cy="476672"/>
          </a:xfrm>
          <a:prstGeom prst="actionButtonReturn">
            <a:avLst/>
          </a:prstGeom>
          <a:gradFill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5400000" scaled="0"/>
          </a:gra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727684" y="6165304"/>
            <a:ext cx="5688632" cy="648072"/>
          </a:xfrm>
          <a:prstGeom prst="roundRect">
            <a:avLst/>
          </a:prstGeom>
          <a:gradFill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dirty="0" smtClean="0"/>
              <a:t>Правильный ответ</a:t>
            </a:r>
            <a:endParaRPr lang="ru-RU" sz="4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52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52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5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7" grpId="0" animBg="1"/>
      <p:bldP spid="7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02121" y="-171400"/>
            <a:ext cx="4739759" cy="1107996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6600" b="1" dirty="0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Автомобиль</a:t>
            </a:r>
            <a:endParaRPr lang="ru-RU" sz="6600" b="1" dirty="0">
              <a:ln w="11430"/>
              <a:solidFill>
                <a:schemeClr val="bg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25602" name="Picture 2" descr="http://www.cartavern.com/wp-content/uploads/2015/02/2016-Ferrari-488-GTB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309436" y="836712"/>
            <a:ext cx="8525128" cy="51845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50800">
            <a:solidFill>
              <a:schemeClr val="accent2">
                <a:lumMod val="50000"/>
              </a:schemeClr>
            </a:solidFill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2969639" y="5805264"/>
            <a:ext cx="3204723" cy="1107996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6600" b="1" dirty="0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машина</a:t>
            </a:r>
            <a:endParaRPr lang="ru-RU" sz="6600" b="1" dirty="0">
              <a:ln w="11430"/>
              <a:solidFill>
                <a:schemeClr val="bg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Управляющая кнопка: возврат 4">
            <a:hlinkClick r:id="rId3" action="ppaction://hlinksldjump" highlightClick="1"/>
          </p:cNvPr>
          <p:cNvSpPr/>
          <p:nvPr/>
        </p:nvSpPr>
        <p:spPr>
          <a:xfrm>
            <a:off x="8532440" y="6309320"/>
            <a:ext cx="539552" cy="476672"/>
          </a:xfrm>
          <a:prstGeom prst="actionButtonReturn">
            <a:avLst/>
          </a:prstGeom>
          <a:gradFill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5400000" scaled="0"/>
          </a:gra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727684" y="6093296"/>
            <a:ext cx="5688632" cy="648072"/>
          </a:xfrm>
          <a:prstGeom prst="roundRect">
            <a:avLst/>
          </a:prstGeom>
          <a:gradFill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dirty="0" smtClean="0"/>
              <a:t>Правильный ответ</a:t>
            </a:r>
            <a:endParaRPr lang="ru-RU" sz="4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7" grpId="0" animBg="1"/>
      <p:bldP spid="7" grpId="1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182357" y="-171400"/>
            <a:ext cx="2779287" cy="1107996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6600" b="1" dirty="0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Шторы</a:t>
            </a:r>
            <a:endParaRPr lang="ru-RU" sz="6600" b="1" dirty="0">
              <a:ln w="11430"/>
              <a:solidFill>
                <a:schemeClr val="bg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26628" name="Picture 4" descr="http://www.decosee.com/picture/impressive-curtain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16415" y="836712"/>
            <a:ext cx="3911171" cy="51845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50800">
            <a:solidFill>
              <a:schemeClr val="accent2">
                <a:lumMod val="50000"/>
              </a:schemeClr>
            </a:solidFill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2605757" y="5877272"/>
            <a:ext cx="3932487" cy="1107996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6600" b="1" dirty="0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занавески</a:t>
            </a:r>
            <a:endParaRPr lang="ru-RU" sz="6600" b="1" dirty="0">
              <a:ln w="11430"/>
              <a:solidFill>
                <a:schemeClr val="bg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6" name="Управляющая кнопка: возврат 5">
            <a:hlinkClick r:id="rId3" action="ppaction://hlinksldjump" highlightClick="1"/>
          </p:cNvPr>
          <p:cNvSpPr/>
          <p:nvPr/>
        </p:nvSpPr>
        <p:spPr>
          <a:xfrm>
            <a:off x="8532440" y="6309320"/>
            <a:ext cx="539552" cy="476672"/>
          </a:xfrm>
          <a:prstGeom prst="actionButtonReturn">
            <a:avLst/>
          </a:prstGeom>
          <a:gradFill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5400000" scaled="0"/>
          </a:gra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727684" y="6093296"/>
            <a:ext cx="5688632" cy="648072"/>
          </a:xfrm>
          <a:prstGeom prst="roundRect">
            <a:avLst/>
          </a:prstGeom>
          <a:gradFill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dirty="0" smtClean="0"/>
              <a:t>Правильный ответ</a:t>
            </a:r>
            <a:endParaRPr lang="ru-RU" sz="4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66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6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6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8" grpId="0" animBg="1"/>
      <p:bldP spid="8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144000" cy="10618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6300" b="1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Выберите задание</a:t>
            </a:r>
            <a:endParaRPr lang="ru-RU" sz="6300" b="1" dirty="0">
              <a:ln w="11430"/>
              <a:solidFill>
                <a:srgbClr val="0070C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grpSp>
        <p:nvGrpSpPr>
          <p:cNvPr id="44" name="Группа 43"/>
          <p:cNvGrpSpPr/>
          <p:nvPr/>
        </p:nvGrpSpPr>
        <p:grpSpPr>
          <a:xfrm>
            <a:off x="755576" y="1844824"/>
            <a:ext cx="1944216" cy="1512168"/>
            <a:chOff x="755576" y="1844824"/>
            <a:chExt cx="1944216" cy="1512168"/>
          </a:xfrm>
        </p:grpSpPr>
        <p:sp>
          <p:nvSpPr>
            <p:cNvPr id="3" name="Скругленный прямоугольник 2"/>
            <p:cNvSpPr/>
            <p:nvPr/>
          </p:nvSpPr>
          <p:spPr>
            <a:xfrm>
              <a:off x="755576" y="1916832"/>
              <a:ext cx="1944216" cy="1440160"/>
            </a:xfrm>
            <a:prstGeom prst="roundRect">
              <a:avLst/>
            </a:prstGeom>
            <a:gradFill>
              <a:gsLst>
                <a:gs pos="0">
                  <a:srgbClr val="03D4A8"/>
                </a:gs>
                <a:gs pos="25000">
                  <a:srgbClr val="21D6E0"/>
                </a:gs>
                <a:gs pos="75000">
                  <a:srgbClr val="0087E6"/>
                </a:gs>
                <a:gs pos="100000">
                  <a:srgbClr val="005CBF"/>
                </a:gs>
              </a:gsLst>
              <a:lin ang="5400000" scaled="0"/>
            </a:gra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8000" dirty="0" smtClean="0">
                  <a:solidFill>
                    <a:srgbClr val="FFFF00"/>
                  </a:solidFill>
                  <a:latin typeface="Monotype Corsiva" pitchFamily="66" charset="0"/>
                </a:rPr>
                <a:t>1</a:t>
              </a:r>
              <a:endParaRPr lang="ru-RU" sz="8000" dirty="0">
                <a:solidFill>
                  <a:srgbClr val="FFFF00"/>
                </a:solidFill>
                <a:latin typeface="Monotype Corsiva" pitchFamily="66" charset="0"/>
              </a:endParaRPr>
            </a:p>
          </p:txBody>
        </p:sp>
        <p:sp>
          <p:nvSpPr>
            <p:cNvPr id="10" name="Управляющая кнопка: настраиваемая 9">
              <a:hlinkClick r:id="rId2" action="ppaction://hlinksldjump" highlightClick="1"/>
            </p:cNvPr>
            <p:cNvSpPr/>
            <p:nvPr/>
          </p:nvSpPr>
          <p:spPr>
            <a:xfrm>
              <a:off x="755576" y="1844824"/>
              <a:ext cx="1944216" cy="1512168"/>
            </a:xfrm>
            <a:prstGeom prst="actionButtonBlank">
              <a:avLst/>
            </a:prstGeom>
            <a:solidFill>
              <a:srgbClr val="4F81BD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 smtClean="0"/>
            </a:p>
            <a:p>
              <a:pPr algn="ctr"/>
              <a:endParaRPr lang="ru-RU" dirty="0"/>
            </a:p>
          </p:txBody>
        </p:sp>
      </p:grpSp>
      <p:grpSp>
        <p:nvGrpSpPr>
          <p:cNvPr id="46" name="Группа 45"/>
          <p:cNvGrpSpPr/>
          <p:nvPr/>
        </p:nvGrpSpPr>
        <p:grpSpPr>
          <a:xfrm>
            <a:off x="3563888" y="1844824"/>
            <a:ext cx="1944216" cy="1512168"/>
            <a:chOff x="3563888" y="1844824"/>
            <a:chExt cx="1944216" cy="1512168"/>
          </a:xfrm>
        </p:grpSpPr>
        <p:sp>
          <p:nvSpPr>
            <p:cNvPr id="4" name="Скругленный прямоугольник 3"/>
            <p:cNvSpPr/>
            <p:nvPr/>
          </p:nvSpPr>
          <p:spPr>
            <a:xfrm>
              <a:off x="3563888" y="1916832"/>
              <a:ext cx="1944216" cy="1440160"/>
            </a:xfrm>
            <a:prstGeom prst="roundRect">
              <a:avLst/>
            </a:prstGeom>
            <a:gradFill>
              <a:gsLst>
                <a:gs pos="0">
                  <a:srgbClr val="03D4A8"/>
                </a:gs>
                <a:gs pos="25000">
                  <a:srgbClr val="21D6E0"/>
                </a:gs>
                <a:gs pos="75000">
                  <a:srgbClr val="0087E6"/>
                </a:gs>
                <a:gs pos="100000">
                  <a:srgbClr val="005CBF"/>
                </a:gs>
              </a:gsLst>
              <a:lin ang="5400000" scaled="0"/>
            </a:gra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8000" dirty="0" smtClean="0">
                  <a:solidFill>
                    <a:srgbClr val="FFFF00"/>
                  </a:solidFill>
                  <a:latin typeface="Monotype Corsiva" pitchFamily="66" charset="0"/>
                </a:rPr>
                <a:t>2</a:t>
              </a:r>
              <a:endParaRPr lang="ru-RU" sz="8000" dirty="0">
                <a:solidFill>
                  <a:srgbClr val="FFFF00"/>
                </a:solidFill>
                <a:latin typeface="Monotype Corsiva" pitchFamily="66" charset="0"/>
              </a:endParaRPr>
            </a:p>
          </p:txBody>
        </p:sp>
        <p:sp>
          <p:nvSpPr>
            <p:cNvPr id="11" name="Управляющая кнопка: настраиваемая 10">
              <a:hlinkClick r:id="rId3" action="ppaction://hlinksldjump" highlightClick="1"/>
            </p:cNvPr>
            <p:cNvSpPr/>
            <p:nvPr/>
          </p:nvSpPr>
          <p:spPr>
            <a:xfrm>
              <a:off x="3563888" y="1844824"/>
              <a:ext cx="1944216" cy="1512168"/>
            </a:xfrm>
            <a:prstGeom prst="actionButtonBlank">
              <a:avLst/>
            </a:prstGeom>
            <a:solidFill>
              <a:srgbClr val="4F81BD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45" name="Группа 44"/>
          <p:cNvGrpSpPr/>
          <p:nvPr/>
        </p:nvGrpSpPr>
        <p:grpSpPr>
          <a:xfrm>
            <a:off x="755576" y="3789040"/>
            <a:ext cx="1944216" cy="1512168"/>
            <a:chOff x="755576" y="3789040"/>
            <a:chExt cx="1944216" cy="1512168"/>
          </a:xfrm>
        </p:grpSpPr>
        <p:sp>
          <p:nvSpPr>
            <p:cNvPr id="6" name="Скругленный прямоугольник 5"/>
            <p:cNvSpPr/>
            <p:nvPr/>
          </p:nvSpPr>
          <p:spPr>
            <a:xfrm>
              <a:off x="755576" y="3861048"/>
              <a:ext cx="1944216" cy="1440160"/>
            </a:xfrm>
            <a:prstGeom prst="roundRect">
              <a:avLst/>
            </a:prstGeom>
            <a:gradFill>
              <a:gsLst>
                <a:gs pos="0">
                  <a:srgbClr val="03D4A8"/>
                </a:gs>
                <a:gs pos="25000">
                  <a:srgbClr val="21D6E0"/>
                </a:gs>
                <a:gs pos="75000">
                  <a:srgbClr val="0087E6"/>
                </a:gs>
                <a:gs pos="100000">
                  <a:srgbClr val="005CBF"/>
                </a:gs>
              </a:gsLst>
              <a:lin ang="5400000" scaled="0"/>
            </a:gra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8000" dirty="0" smtClean="0">
                  <a:solidFill>
                    <a:srgbClr val="FFFF00"/>
                  </a:solidFill>
                  <a:latin typeface="Monotype Corsiva" pitchFamily="66" charset="0"/>
                </a:rPr>
                <a:t>4</a:t>
              </a:r>
              <a:endParaRPr lang="ru-RU" sz="8000" dirty="0">
                <a:solidFill>
                  <a:srgbClr val="FFFF00"/>
                </a:solidFill>
                <a:latin typeface="Monotype Corsiva" pitchFamily="66" charset="0"/>
              </a:endParaRPr>
            </a:p>
          </p:txBody>
        </p:sp>
        <p:sp>
          <p:nvSpPr>
            <p:cNvPr id="13" name="Управляющая кнопка: настраиваемая 12">
              <a:hlinkClick r:id="rId4" action="ppaction://hlinksldjump" highlightClick="1"/>
            </p:cNvPr>
            <p:cNvSpPr/>
            <p:nvPr/>
          </p:nvSpPr>
          <p:spPr>
            <a:xfrm>
              <a:off x="755576" y="3789040"/>
              <a:ext cx="1944216" cy="1512168"/>
            </a:xfrm>
            <a:prstGeom prst="actionButtonBlank">
              <a:avLst/>
            </a:prstGeom>
            <a:solidFill>
              <a:srgbClr val="4F81BD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47" name="Группа 46"/>
          <p:cNvGrpSpPr/>
          <p:nvPr/>
        </p:nvGrpSpPr>
        <p:grpSpPr>
          <a:xfrm>
            <a:off x="3563888" y="3861048"/>
            <a:ext cx="1944216" cy="1512168"/>
            <a:chOff x="3563888" y="3861048"/>
            <a:chExt cx="1944216" cy="1512168"/>
          </a:xfrm>
        </p:grpSpPr>
        <p:sp>
          <p:nvSpPr>
            <p:cNvPr id="7" name="Скругленный прямоугольник 6"/>
            <p:cNvSpPr/>
            <p:nvPr/>
          </p:nvSpPr>
          <p:spPr>
            <a:xfrm>
              <a:off x="3563888" y="3861048"/>
              <a:ext cx="1944216" cy="1440160"/>
            </a:xfrm>
            <a:prstGeom prst="roundRect">
              <a:avLst/>
            </a:prstGeom>
            <a:gradFill>
              <a:gsLst>
                <a:gs pos="0">
                  <a:srgbClr val="03D4A8"/>
                </a:gs>
                <a:gs pos="25000">
                  <a:srgbClr val="21D6E0"/>
                </a:gs>
                <a:gs pos="75000">
                  <a:srgbClr val="0087E6"/>
                </a:gs>
                <a:gs pos="100000">
                  <a:srgbClr val="005CBF"/>
                </a:gs>
              </a:gsLst>
              <a:lin ang="5400000" scaled="0"/>
            </a:gra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8000" dirty="0" smtClean="0">
                  <a:solidFill>
                    <a:srgbClr val="FFFF00"/>
                  </a:solidFill>
                  <a:latin typeface="Monotype Corsiva" pitchFamily="66" charset="0"/>
                </a:rPr>
                <a:t>5</a:t>
              </a:r>
              <a:endParaRPr lang="ru-RU" sz="8000" dirty="0">
                <a:solidFill>
                  <a:srgbClr val="FFFF00"/>
                </a:solidFill>
                <a:latin typeface="Monotype Corsiva" pitchFamily="66" charset="0"/>
              </a:endParaRPr>
            </a:p>
          </p:txBody>
        </p:sp>
        <p:sp>
          <p:nvSpPr>
            <p:cNvPr id="14" name="Управляющая кнопка: настраиваемая 13">
              <a:hlinkClick r:id="rId5" action="ppaction://hlinksldjump" highlightClick="1"/>
            </p:cNvPr>
            <p:cNvSpPr/>
            <p:nvPr/>
          </p:nvSpPr>
          <p:spPr>
            <a:xfrm>
              <a:off x="3563888" y="3861048"/>
              <a:ext cx="1944216" cy="1512168"/>
            </a:xfrm>
            <a:prstGeom prst="actionButtonBlank">
              <a:avLst/>
            </a:prstGeom>
            <a:solidFill>
              <a:srgbClr val="4F81BD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49" name="Группа 48"/>
          <p:cNvGrpSpPr/>
          <p:nvPr/>
        </p:nvGrpSpPr>
        <p:grpSpPr>
          <a:xfrm>
            <a:off x="6444208" y="3861048"/>
            <a:ext cx="1944216" cy="1512168"/>
            <a:chOff x="6444208" y="3861048"/>
            <a:chExt cx="1944216" cy="1512168"/>
          </a:xfrm>
        </p:grpSpPr>
        <p:sp>
          <p:nvSpPr>
            <p:cNvPr id="8" name="Скругленный прямоугольник 7"/>
            <p:cNvSpPr/>
            <p:nvPr/>
          </p:nvSpPr>
          <p:spPr>
            <a:xfrm>
              <a:off x="6444208" y="3861048"/>
              <a:ext cx="1944216" cy="1440160"/>
            </a:xfrm>
            <a:prstGeom prst="roundRect">
              <a:avLst/>
            </a:prstGeom>
            <a:gradFill>
              <a:gsLst>
                <a:gs pos="0">
                  <a:srgbClr val="03D4A8"/>
                </a:gs>
                <a:gs pos="25000">
                  <a:srgbClr val="21D6E0"/>
                </a:gs>
                <a:gs pos="75000">
                  <a:srgbClr val="0087E6"/>
                </a:gs>
                <a:gs pos="100000">
                  <a:srgbClr val="005CBF"/>
                </a:gs>
              </a:gsLst>
              <a:lin ang="5400000" scaled="0"/>
            </a:gra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8000" dirty="0" smtClean="0">
                  <a:solidFill>
                    <a:srgbClr val="FFFF00"/>
                  </a:solidFill>
                  <a:latin typeface="Monotype Corsiva" pitchFamily="66" charset="0"/>
                </a:rPr>
                <a:t>6</a:t>
              </a:r>
              <a:endParaRPr lang="ru-RU" sz="8000" dirty="0">
                <a:solidFill>
                  <a:srgbClr val="FFFF00"/>
                </a:solidFill>
                <a:latin typeface="Monotype Corsiva" pitchFamily="66" charset="0"/>
              </a:endParaRPr>
            </a:p>
          </p:txBody>
        </p:sp>
        <p:sp>
          <p:nvSpPr>
            <p:cNvPr id="15" name="Управляющая кнопка: настраиваемая 14">
              <a:hlinkClick r:id="rId6" action="ppaction://hlinksldjump" highlightClick="1"/>
            </p:cNvPr>
            <p:cNvSpPr/>
            <p:nvPr/>
          </p:nvSpPr>
          <p:spPr>
            <a:xfrm>
              <a:off x="6444208" y="3861048"/>
              <a:ext cx="1944216" cy="1512168"/>
            </a:xfrm>
            <a:prstGeom prst="actionButtonBlank">
              <a:avLst/>
            </a:prstGeom>
            <a:solidFill>
              <a:srgbClr val="4F81BD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35" name="Группа 34"/>
          <p:cNvGrpSpPr/>
          <p:nvPr/>
        </p:nvGrpSpPr>
        <p:grpSpPr>
          <a:xfrm>
            <a:off x="7956376" y="5661248"/>
            <a:ext cx="1259632" cy="1196752"/>
            <a:chOff x="7956376" y="5661248"/>
            <a:chExt cx="1259632" cy="1196752"/>
          </a:xfrm>
        </p:grpSpPr>
        <p:grpSp>
          <p:nvGrpSpPr>
            <p:cNvPr id="17" name="Группа 16"/>
            <p:cNvGrpSpPr/>
            <p:nvPr/>
          </p:nvGrpSpPr>
          <p:grpSpPr>
            <a:xfrm>
              <a:off x="7991873" y="5705872"/>
              <a:ext cx="1152127" cy="1152128"/>
              <a:chOff x="3635896" y="980728"/>
              <a:chExt cx="5350545" cy="5350545"/>
            </a:xfrm>
          </p:grpSpPr>
          <p:grpSp>
            <p:nvGrpSpPr>
              <p:cNvPr id="18" name="Группа 31"/>
              <p:cNvGrpSpPr/>
              <p:nvPr/>
            </p:nvGrpSpPr>
            <p:grpSpPr>
              <a:xfrm rot="1086530">
                <a:off x="3635896" y="980728"/>
                <a:ext cx="5350545" cy="5350545"/>
                <a:chOff x="3635896" y="980728"/>
                <a:chExt cx="5350545" cy="5350545"/>
              </a:xfrm>
            </p:grpSpPr>
            <p:pic>
              <p:nvPicPr>
                <p:cNvPr id="26" name="Picture 2" descr="http://s13.radikal.ru/i186/1109/b4/3159f430149d.png"/>
                <p:cNvPicPr>
                  <a:picLocks noChangeAspect="1" noChangeArrowheads="1"/>
                </p:cNvPicPr>
                <p:nvPr/>
              </p:nvPicPr>
              <p:blipFill>
                <a:blip r:embed="rId7" cstate="print"/>
                <a:srcRect/>
                <a:stretch>
                  <a:fillRect/>
                </a:stretch>
              </p:blipFill>
              <p:spPr bwMode="auto">
                <a:xfrm>
                  <a:off x="3635896" y="980728"/>
                  <a:ext cx="5350545" cy="5350545"/>
                </a:xfrm>
                <a:prstGeom prst="rect">
                  <a:avLst/>
                </a:prstGeom>
                <a:noFill/>
                <a:ln w="28575">
                  <a:noFill/>
                </a:ln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p:spPr>
            </p:pic>
            <p:grpSp>
              <p:nvGrpSpPr>
                <p:cNvPr id="27" name="Группа 29"/>
                <p:cNvGrpSpPr/>
                <p:nvPr/>
              </p:nvGrpSpPr>
              <p:grpSpPr>
                <a:xfrm>
                  <a:off x="4073331" y="1268760"/>
                  <a:ext cx="4522513" cy="4824536"/>
                  <a:chOff x="4073331" y="1268760"/>
                  <a:chExt cx="4522513" cy="4824536"/>
                </a:xfrm>
              </p:grpSpPr>
              <p:sp>
                <p:nvSpPr>
                  <p:cNvPr id="28" name="Скругленный прямоугольник 27"/>
                  <p:cNvSpPr/>
                  <p:nvPr/>
                </p:nvSpPr>
                <p:spPr>
                  <a:xfrm>
                    <a:off x="5076056" y="1268760"/>
                    <a:ext cx="2615788" cy="720080"/>
                  </a:xfrm>
                  <a:prstGeom prst="roundRect">
                    <a:avLst>
                      <a:gd name="adj" fmla="val 50000"/>
                    </a:avLst>
                  </a:prstGeom>
                  <a:gradFill flip="none" rotWithShape="1">
                    <a:gsLst>
                      <a:gs pos="75000">
                        <a:srgbClr val="F9B60F"/>
                      </a:gs>
                      <a:gs pos="0">
                        <a:srgbClr val="FF0000"/>
                      </a:gs>
                    </a:gsLst>
                    <a:lin ang="5400000" scaled="1"/>
                    <a:tileRect/>
                  </a:gradFill>
                  <a:ln>
                    <a:noFill/>
                  </a:ln>
                  <a:effectLst>
                    <a:outerShdw blurRad="190500" dist="228600" dir="2700000" algn="ctr">
                      <a:srgbClr val="000000">
                        <a:alpha val="30000"/>
                      </a:srgbClr>
                    </a:outerShdw>
                  </a:effectLst>
                  <a:scene3d>
                    <a:camera prst="orthographicFront">
                      <a:rot lat="0" lon="0" rev="0"/>
                    </a:camera>
                    <a:lightRig rig="glow" dir="t">
                      <a:rot lat="0" lon="0" rev="4800000"/>
                    </a:lightRig>
                  </a:scene3d>
                  <a:sp3d prstMaterial="matte">
                    <a:bevelT w="127000" h="6350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sz="400" b="1" i="1" dirty="0" smtClean="0">
                      <a:solidFill>
                        <a:schemeClr val="bg1"/>
                      </a:solidFill>
                      <a:latin typeface="Times New Roman" pitchFamily="18" charset="0"/>
                      <a:cs typeface="Times New Roman" pitchFamily="18" charset="0"/>
                    </a:endParaRPr>
                  </a:p>
                  <a:p>
                    <a:pPr algn="ctr"/>
                    <a:r>
                      <a:rPr lang="ru-RU" sz="400" b="1" i="1" dirty="0" smtClean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rPr>
                      <a:t>Историзмы</a:t>
                    </a:r>
                  </a:p>
                  <a:p>
                    <a:pPr algn="ctr"/>
                    <a:endParaRPr lang="ru-RU" sz="400" b="1" i="1" dirty="0">
                      <a:solidFill>
                        <a:schemeClr val="bg1"/>
                      </a:solidFill>
                      <a:latin typeface="Times New Roman" pitchFamily="18" charset="0"/>
                      <a:cs typeface="Times New Roman" pitchFamily="18" charset="0"/>
                    </a:endParaRPr>
                  </a:p>
                </p:txBody>
              </p:sp>
              <p:sp>
                <p:nvSpPr>
                  <p:cNvPr id="29" name="Скругленный прямоугольник 28"/>
                  <p:cNvSpPr/>
                  <p:nvPr/>
                </p:nvSpPr>
                <p:spPr>
                  <a:xfrm rot="3704845">
                    <a:off x="7106465" y="2379675"/>
                    <a:ext cx="2197436" cy="781323"/>
                  </a:xfrm>
                  <a:prstGeom prst="roundRect">
                    <a:avLst>
                      <a:gd name="adj" fmla="val 50000"/>
                    </a:avLst>
                  </a:prstGeom>
                  <a:gradFill flip="none" rotWithShape="1">
                    <a:gsLst>
                      <a:gs pos="75000">
                        <a:srgbClr val="F9B60F"/>
                      </a:gs>
                      <a:gs pos="0">
                        <a:srgbClr val="FFFF00"/>
                      </a:gs>
                    </a:gsLst>
                    <a:lin ang="16200000" scaled="1"/>
                    <a:tileRect/>
                  </a:gradFill>
                  <a:ln>
                    <a:noFill/>
                  </a:ln>
                  <a:effectLst>
                    <a:outerShdw blurRad="190500" dist="228600" dir="2700000" algn="ctr">
                      <a:srgbClr val="000000">
                        <a:alpha val="30000"/>
                      </a:srgbClr>
                    </a:outerShdw>
                  </a:effectLst>
                  <a:scene3d>
                    <a:camera prst="orthographicFront">
                      <a:rot lat="0" lon="0" rev="0"/>
                    </a:camera>
                    <a:lightRig rig="glow" dir="t">
                      <a:rot lat="0" lon="0" rev="4800000"/>
                    </a:lightRig>
                  </a:scene3d>
                  <a:sp3d prstMaterial="matte">
                    <a:bevelT w="127000" h="6350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sz="400" b="1" i="1" dirty="0" smtClean="0">
                      <a:solidFill>
                        <a:schemeClr val="bg1"/>
                      </a:solidFill>
                      <a:latin typeface="Times New Roman" pitchFamily="18" charset="0"/>
                      <a:cs typeface="Times New Roman" pitchFamily="18" charset="0"/>
                    </a:endParaRPr>
                  </a:p>
                  <a:p>
                    <a:pPr algn="ctr"/>
                    <a:r>
                      <a:rPr lang="ru-RU" sz="400" b="1" i="1" dirty="0" smtClean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rPr>
                      <a:t>Архаизмы</a:t>
                    </a:r>
                  </a:p>
                  <a:p>
                    <a:pPr algn="ctr"/>
                    <a:endParaRPr lang="ru-RU" sz="400" b="1" i="1" dirty="0">
                      <a:solidFill>
                        <a:schemeClr val="bg1"/>
                      </a:solidFill>
                      <a:latin typeface="Times New Roman" pitchFamily="18" charset="0"/>
                      <a:cs typeface="Times New Roman" pitchFamily="18" charset="0"/>
                    </a:endParaRPr>
                  </a:p>
                </p:txBody>
              </p:sp>
              <p:sp>
                <p:nvSpPr>
                  <p:cNvPr id="30" name="Скругленный прямоугольник 29"/>
                  <p:cNvSpPr/>
                  <p:nvPr/>
                </p:nvSpPr>
                <p:spPr>
                  <a:xfrm rot="7293084">
                    <a:off x="7052971" y="4356139"/>
                    <a:ext cx="2102546" cy="781323"/>
                  </a:xfrm>
                  <a:prstGeom prst="roundRect">
                    <a:avLst>
                      <a:gd name="adj" fmla="val 50000"/>
                    </a:avLst>
                  </a:prstGeom>
                  <a:gradFill flip="none" rotWithShape="1">
                    <a:gsLst>
                      <a:gs pos="60000">
                        <a:srgbClr val="F8F200"/>
                      </a:gs>
                      <a:gs pos="15000">
                        <a:srgbClr val="31EF3A"/>
                      </a:gs>
                    </a:gsLst>
                    <a:lin ang="16200000" scaled="1"/>
                    <a:tileRect/>
                  </a:gradFill>
                  <a:ln>
                    <a:noFill/>
                  </a:ln>
                  <a:effectLst>
                    <a:outerShdw blurRad="190500" dist="228600" dir="2700000" algn="ctr">
                      <a:srgbClr val="000000">
                        <a:alpha val="30000"/>
                      </a:srgbClr>
                    </a:outerShdw>
                  </a:effectLst>
                  <a:scene3d>
                    <a:camera prst="orthographicFront">
                      <a:rot lat="0" lon="0" rev="0"/>
                    </a:camera>
                    <a:lightRig rig="glow" dir="t">
                      <a:rot lat="0" lon="0" rev="4800000"/>
                    </a:lightRig>
                  </a:scene3d>
                  <a:sp3d prstMaterial="matte">
                    <a:bevelT w="127000" h="6350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ru-RU" sz="400" b="1" i="1" dirty="0" smtClean="0">
                      <a:solidFill>
                        <a:schemeClr val="bg1"/>
                      </a:solidFill>
                      <a:latin typeface="Times New Roman" pitchFamily="18" charset="0"/>
                      <a:ea typeface="Calibri" pitchFamily="34" charset="0"/>
                      <a:cs typeface="Times New Roman" pitchFamily="18" charset="0"/>
                    </a:endParaRPr>
                  </a:p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r>
                      <a:rPr lang="ru-RU" sz="400" b="1" i="1" dirty="0" smtClean="0">
                        <a:solidFill>
                          <a:schemeClr val="bg1"/>
                        </a:solidFill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rPr>
                      <a:t>Антонимы</a:t>
                    </a:r>
                    <a:endParaRPr lang="ru-RU" sz="400" b="1" i="1" dirty="0" smtClean="0">
                      <a:solidFill>
                        <a:schemeClr val="bg1"/>
                      </a:solidFill>
                      <a:latin typeface="Times New Roman" pitchFamily="18" charset="0"/>
                      <a:cs typeface="Times New Roman" pitchFamily="18" charset="0"/>
                    </a:endParaRPr>
                  </a:p>
                  <a:p>
                    <a:pPr lvl="0" algn="ctr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ru-RU" sz="400" b="1" i="1" dirty="0" smtClean="0">
                      <a:solidFill>
                        <a:schemeClr val="bg1"/>
                      </a:solidFill>
                      <a:latin typeface="Times New Roman" pitchFamily="18" charset="0"/>
                      <a:cs typeface="Times New Roman" pitchFamily="18" charset="0"/>
                    </a:endParaRPr>
                  </a:p>
                </p:txBody>
              </p:sp>
              <p:sp>
                <p:nvSpPr>
                  <p:cNvPr id="31" name="Скругленный прямоугольник 30"/>
                  <p:cNvSpPr/>
                  <p:nvPr/>
                </p:nvSpPr>
                <p:spPr>
                  <a:xfrm rot="14127254">
                    <a:off x="3432562" y="4193919"/>
                    <a:ext cx="2093165" cy="781323"/>
                  </a:xfrm>
                  <a:prstGeom prst="roundRect">
                    <a:avLst>
                      <a:gd name="adj" fmla="val 50000"/>
                    </a:avLst>
                  </a:prstGeom>
                  <a:gradFill>
                    <a:gsLst>
                      <a:gs pos="46000">
                        <a:srgbClr val="00B0F0"/>
                      </a:gs>
                      <a:gs pos="0">
                        <a:srgbClr val="0036A2"/>
                      </a:gs>
                    </a:gsLst>
                    <a:lin ang="16200000" scaled="1"/>
                  </a:gradFill>
                  <a:ln>
                    <a:noFill/>
                  </a:ln>
                  <a:effectLst>
                    <a:outerShdw blurRad="190500" dist="228600" dir="2700000" algn="ctr">
                      <a:srgbClr val="000000">
                        <a:alpha val="30000"/>
                      </a:srgbClr>
                    </a:outerShdw>
                  </a:effectLst>
                  <a:scene3d>
                    <a:camera prst="orthographicFront">
                      <a:rot lat="0" lon="0" rev="0"/>
                    </a:camera>
                    <a:lightRig rig="glow" dir="t">
                      <a:rot lat="0" lon="0" rev="4800000"/>
                    </a:lightRig>
                  </a:scene3d>
                  <a:sp3d prstMaterial="matte">
                    <a:bevelT w="127000" h="6350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sz="400" b="1" i="1" dirty="0" smtClean="0">
                      <a:solidFill>
                        <a:schemeClr val="bg1"/>
                      </a:solidFill>
                      <a:latin typeface="Times New Roman" pitchFamily="18" charset="0"/>
                      <a:cs typeface="Times New Roman" pitchFamily="18" charset="0"/>
                    </a:endParaRPr>
                  </a:p>
                  <a:p>
                    <a:pPr algn="ctr"/>
                    <a:r>
                      <a:rPr lang="ru-RU" sz="400" b="1" i="1" dirty="0" smtClean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rPr>
                      <a:t>Синонимы</a:t>
                    </a:r>
                  </a:p>
                  <a:p>
                    <a:pPr algn="ctr"/>
                    <a:endParaRPr lang="ru-RU" sz="400" b="1" i="1" dirty="0">
                      <a:solidFill>
                        <a:schemeClr val="bg1"/>
                      </a:solidFill>
                      <a:latin typeface="Times New Roman" pitchFamily="18" charset="0"/>
                      <a:cs typeface="Times New Roman" pitchFamily="18" charset="0"/>
                    </a:endParaRPr>
                  </a:p>
                </p:txBody>
              </p:sp>
              <p:sp>
                <p:nvSpPr>
                  <p:cNvPr id="32" name="Скругленный прямоугольник 31"/>
                  <p:cNvSpPr/>
                  <p:nvPr/>
                </p:nvSpPr>
                <p:spPr>
                  <a:xfrm rot="17928923">
                    <a:off x="3348278" y="2246838"/>
                    <a:ext cx="2231430" cy="781323"/>
                  </a:xfrm>
                  <a:prstGeom prst="roundRect">
                    <a:avLst>
                      <a:gd name="adj" fmla="val 50000"/>
                    </a:avLst>
                  </a:prstGeom>
                  <a:gradFill flip="none" rotWithShape="1">
                    <a:gsLst>
                      <a:gs pos="46000">
                        <a:srgbClr val="AC28C2"/>
                      </a:gs>
                      <a:gs pos="0">
                        <a:srgbClr val="0036A2"/>
                      </a:gs>
                    </a:gsLst>
                    <a:lin ang="5400000" scaled="1"/>
                    <a:tileRect/>
                  </a:gradFill>
                  <a:ln>
                    <a:noFill/>
                  </a:ln>
                  <a:effectLst>
                    <a:outerShdw blurRad="190500" dist="228600" dir="2700000" algn="ctr">
                      <a:srgbClr val="000000">
                        <a:alpha val="30000"/>
                      </a:srgbClr>
                    </a:outerShdw>
                  </a:effectLst>
                  <a:scene3d>
                    <a:camera prst="orthographicFront">
                      <a:rot lat="0" lon="0" rev="0"/>
                    </a:camera>
                    <a:lightRig rig="glow" dir="t">
                      <a:rot lat="0" lon="0" rev="4800000"/>
                    </a:lightRig>
                  </a:scene3d>
                  <a:sp3d prstMaterial="matte">
                    <a:bevelT w="127000" h="6350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sz="400" b="1" i="1" dirty="0" smtClean="0">
                      <a:solidFill>
                        <a:schemeClr val="bg1"/>
                      </a:solidFill>
                      <a:latin typeface="Times New Roman" pitchFamily="18" charset="0"/>
                      <a:cs typeface="Times New Roman" pitchFamily="18" charset="0"/>
                    </a:endParaRPr>
                  </a:p>
                  <a:p>
                    <a:pPr algn="ctr"/>
                    <a:r>
                      <a:rPr lang="ru-RU" sz="400" b="1" i="1" dirty="0" smtClean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rPr>
                      <a:t>Омонимы</a:t>
                    </a:r>
                  </a:p>
                  <a:p>
                    <a:pPr algn="ctr"/>
                    <a:endParaRPr lang="ru-RU" sz="400" b="1" i="1" dirty="0">
                      <a:solidFill>
                        <a:schemeClr val="bg1"/>
                      </a:solidFill>
                      <a:latin typeface="Times New Roman" pitchFamily="18" charset="0"/>
                      <a:cs typeface="Times New Roman" pitchFamily="18" charset="0"/>
                    </a:endParaRPr>
                  </a:p>
                </p:txBody>
              </p:sp>
              <p:sp>
                <p:nvSpPr>
                  <p:cNvPr id="33" name="Скругленный прямоугольник 32"/>
                  <p:cNvSpPr/>
                  <p:nvPr/>
                </p:nvSpPr>
                <p:spPr>
                  <a:xfrm rot="10800000">
                    <a:off x="4932041" y="5373216"/>
                    <a:ext cx="2640010" cy="720080"/>
                  </a:xfrm>
                  <a:prstGeom prst="roundRect">
                    <a:avLst>
                      <a:gd name="adj" fmla="val 50000"/>
                    </a:avLst>
                  </a:prstGeom>
                  <a:gradFill>
                    <a:gsLst>
                      <a:gs pos="60000">
                        <a:srgbClr val="31EF3A"/>
                      </a:gs>
                      <a:gs pos="0">
                        <a:srgbClr val="00B0F0"/>
                      </a:gs>
                    </a:gsLst>
                    <a:lin ang="16200000" scaled="1"/>
                  </a:gradFill>
                  <a:ln>
                    <a:noFill/>
                  </a:ln>
                  <a:effectLst>
                    <a:outerShdw blurRad="190500" dist="228600" dir="2700000" algn="ctr">
                      <a:srgbClr val="000000">
                        <a:alpha val="30000"/>
                      </a:srgbClr>
                    </a:outerShdw>
                  </a:effectLst>
                  <a:scene3d>
                    <a:camera prst="orthographicFront">
                      <a:rot lat="0" lon="0" rev="0"/>
                    </a:camera>
                    <a:lightRig rig="glow" dir="t">
                      <a:rot lat="0" lon="0" rev="4800000"/>
                    </a:lightRig>
                  </a:scene3d>
                  <a:sp3d prstMaterial="matte">
                    <a:bevelT w="127000" h="6350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ru-RU" sz="400" b="1" i="1" dirty="0" smtClean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rPr>
                      <a:t>Фразеологизмы</a:t>
                    </a:r>
                    <a:endParaRPr lang="ru-RU" sz="400" b="1" i="1" dirty="0">
                      <a:solidFill>
                        <a:schemeClr val="bg1"/>
                      </a:solidFill>
                      <a:latin typeface="Times New Roman" pitchFamily="18" charset="0"/>
                      <a:cs typeface="Times New Roman" pitchFamily="18" charset="0"/>
                    </a:endParaRPr>
                  </a:p>
                </p:txBody>
              </p:sp>
            </p:grpSp>
          </p:grpSp>
          <p:grpSp>
            <p:nvGrpSpPr>
              <p:cNvPr id="19" name="Группа 45"/>
              <p:cNvGrpSpPr/>
              <p:nvPr/>
            </p:nvGrpSpPr>
            <p:grpSpPr>
              <a:xfrm>
                <a:off x="3988052" y="1405438"/>
                <a:ext cx="4558408" cy="4493888"/>
                <a:chOff x="3988052" y="1405438"/>
                <a:chExt cx="4558408" cy="4493888"/>
              </a:xfrm>
            </p:grpSpPr>
            <p:pic>
              <p:nvPicPr>
                <p:cNvPr id="20" name="Picture 4" descr="http://qvectors.net/downloads/images/vector/misc/4768-colorful-swirls-vector-graphics-full.png"/>
                <p:cNvPicPr>
                  <a:picLocks noChangeAspect="1" noChangeArrowheads="1"/>
                </p:cNvPicPr>
                <p:nvPr/>
              </p:nvPicPr>
              <p:blipFill>
                <a:blip r:embed="rId8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rcRect l="36854" t="23365" r="31016" b="22467"/>
                <a:stretch>
                  <a:fillRect/>
                </a:stretch>
              </p:blipFill>
              <p:spPr bwMode="auto">
                <a:xfrm rot="21009330">
                  <a:off x="5542720" y="1405438"/>
                  <a:ext cx="936104" cy="2330307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1" name="Picture 4" descr="http://qvectors.net/downloads/images/vector/misc/4768-colorful-swirls-vector-graphics-full.png"/>
                <p:cNvPicPr>
                  <a:picLocks noChangeAspect="1" noChangeArrowheads="1"/>
                </p:cNvPicPr>
                <p:nvPr/>
              </p:nvPicPr>
              <p:blipFill>
                <a:blip r:embed="rId8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rcRect l="36854" t="23365" r="31016" b="22467"/>
                <a:stretch>
                  <a:fillRect/>
                </a:stretch>
              </p:blipFill>
              <p:spPr bwMode="auto">
                <a:xfrm rot="14308957">
                  <a:off x="4978171" y="3270433"/>
                  <a:ext cx="936104" cy="2336631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2" name="Picture 4" descr="http://qvectors.net/downloads/images/vector/misc/4768-colorful-swirls-vector-graphics-full.png"/>
                <p:cNvPicPr>
                  <a:picLocks noChangeAspect="1" noChangeArrowheads="1"/>
                </p:cNvPicPr>
                <p:nvPr/>
              </p:nvPicPr>
              <p:blipFill>
                <a:blip r:embed="rId8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rcRect l="36854" t="23365" r="31016" b="22467"/>
                <a:stretch>
                  <a:fillRect/>
                </a:stretch>
              </p:blipFill>
              <p:spPr bwMode="auto">
                <a:xfrm rot="10285170">
                  <a:off x="6176678" y="3623752"/>
                  <a:ext cx="936104" cy="2275574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3" name="Picture 4" descr="http://qvectors.net/downloads/images/vector/misc/4768-colorful-swirls-vector-graphics-full.png"/>
                <p:cNvPicPr>
                  <a:picLocks noChangeAspect="1" noChangeArrowheads="1"/>
                </p:cNvPicPr>
                <p:nvPr/>
              </p:nvPicPr>
              <p:blipFill>
                <a:blip r:embed="rId8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rcRect l="36854" t="23365" r="31016" b="22467"/>
                <a:stretch>
                  <a:fillRect/>
                </a:stretch>
              </p:blipFill>
              <p:spPr bwMode="auto">
                <a:xfrm rot="6619554">
                  <a:off x="6891603" y="2877325"/>
                  <a:ext cx="936104" cy="2373611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4" name="Picture 4" descr="http://qvectors.net/downloads/images/vector/misc/4768-colorful-swirls-vector-graphics-full.png"/>
                <p:cNvPicPr>
                  <a:picLocks noChangeAspect="1" noChangeArrowheads="1"/>
                </p:cNvPicPr>
                <p:nvPr/>
              </p:nvPicPr>
              <p:blipFill>
                <a:blip r:embed="rId8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rcRect l="36854" t="23365" r="31016" b="22467"/>
                <a:stretch>
                  <a:fillRect/>
                </a:stretch>
              </p:blipFill>
              <p:spPr bwMode="auto">
                <a:xfrm rot="3297052">
                  <a:off x="6664066" y="1789731"/>
                  <a:ext cx="936104" cy="240970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5" name="Picture 4" descr="http://qvectors.net/downloads/images/vector/misc/4768-colorful-swirls-vector-graphics-full.png"/>
                <p:cNvPicPr>
                  <a:picLocks noChangeAspect="1" noChangeArrowheads="1"/>
                </p:cNvPicPr>
                <p:nvPr/>
              </p:nvPicPr>
              <p:blipFill>
                <a:blip r:embed="rId8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rcRect l="36854" t="23365" r="31016" b="22467"/>
                <a:stretch>
                  <a:fillRect/>
                </a:stretch>
              </p:blipFill>
              <p:spPr bwMode="auto">
                <a:xfrm rot="17424751">
                  <a:off x="4736193" y="2142399"/>
                  <a:ext cx="936104" cy="243238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</p:grpSp>
        <p:sp>
          <p:nvSpPr>
            <p:cNvPr id="34" name="Управляющая кнопка: настраиваемая 33">
              <a:hlinkClick r:id="rId9" action="ppaction://hlinksldjump" highlightClick="1"/>
            </p:cNvPr>
            <p:cNvSpPr/>
            <p:nvPr/>
          </p:nvSpPr>
          <p:spPr>
            <a:xfrm>
              <a:off x="7956376" y="5661248"/>
              <a:ext cx="1259632" cy="1196752"/>
            </a:xfrm>
            <a:prstGeom prst="actionButtonBlank">
              <a:avLst/>
            </a:prstGeom>
            <a:solidFill>
              <a:srgbClr val="4F81BD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1026" name="Picture 2" descr="I:\Новая папка (3)\12037147.gif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rot="19209049">
            <a:off x="-229080" y="252532"/>
            <a:ext cx="2000250" cy="1247775"/>
          </a:xfrm>
          <a:prstGeom prst="rect">
            <a:avLst/>
          </a:prstGeom>
          <a:noFill/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1027" name="Picture 3" descr="I:\Новая папка (3)\4.tif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8676249">
            <a:off x="-127911" y="5496841"/>
            <a:ext cx="1435100" cy="1173163"/>
          </a:xfrm>
          <a:prstGeom prst="rect">
            <a:avLst/>
          </a:prstGeom>
          <a:noFill/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1028" name="Picture 4" descr="I:\Новая папка (3)\0007-004-Terlik.pn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 rot="20372245">
            <a:off x="8200069" y="2942896"/>
            <a:ext cx="792088" cy="1537105"/>
          </a:xfrm>
          <a:prstGeom prst="rect">
            <a:avLst/>
          </a:prstGeom>
          <a:noFill/>
          <a:effectLst>
            <a:glow rad="63500">
              <a:schemeClr val="accent4">
                <a:satMod val="175000"/>
                <a:alpha val="40000"/>
              </a:schemeClr>
            </a:glow>
            <a:softEdge rad="31750"/>
          </a:effectLst>
        </p:spPr>
      </p:pic>
      <p:pic>
        <p:nvPicPr>
          <p:cNvPr id="1029" name="Picture 5" descr="I:\Новая папка (3)\8f8a54c20905t.jpg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00FF18"/>
              </a:clrFrom>
              <a:clrTo>
                <a:srgbClr val="00FF18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283968" y="5644456"/>
            <a:ext cx="1401318" cy="952896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1030" name="Picture 6" descr="I:\Новая папка (3)\313202_original.tif"/>
          <p:cNvPicPr>
            <a:picLocks noChangeAspect="1" noChangeArrowheads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976874">
            <a:off x="7837101" y="517291"/>
            <a:ext cx="1415961" cy="938074"/>
          </a:xfrm>
          <a:prstGeom prst="rect">
            <a:avLst/>
          </a:prstGeom>
          <a:noFill/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1031" name="Picture 7" descr="I:\Новая папка (3)\3486597-old-bronze-mortar-and-pestle-isolated-on-white-background.jpg"/>
          <p:cNvPicPr>
            <a:picLocks noChangeAspect="1" noChangeArrowheads="1"/>
          </p:cNvPicPr>
          <p:nvPr/>
        </p:nvPicPr>
        <p:blipFill>
          <a:blip r:embed="rId15" cstate="print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231339">
            <a:off x="-76807" y="3100673"/>
            <a:ext cx="1224136" cy="1224136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  <p:grpSp>
        <p:nvGrpSpPr>
          <p:cNvPr id="48" name="Группа 47"/>
          <p:cNvGrpSpPr/>
          <p:nvPr/>
        </p:nvGrpSpPr>
        <p:grpSpPr>
          <a:xfrm>
            <a:off x="6444208" y="1844824"/>
            <a:ext cx="1944216" cy="1512168"/>
            <a:chOff x="6444208" y="1844824"/>
            <a:chExt cx="1944216" cy="1512168"/>
          </a:xfrm>
        </p:grpSpPr>
        <p:sp>
          <p:nvSpPr>
            <p:cNvPr id="5" name="Скругленный прямоугольник 4"/>
            <p:cNvSpPr/>
            <p:nvPr/>
          </p:nvSpPr>
          <p:spPr>
            <a:xfrm>
              <a:off x="6444208" y="1916832"/>
              <a:ext cx="1944216" cy="1440160"/>
            </a:xfrm>
            <a:prstGeom prst="roundRect">
              <a:avLst/>
            </a:prstGeom>
            <a:gradFill>
              <a:gsLst>
                <a:gs pos="0">
                  <a:srgbClr val="03D4A8"/>
                </a:gs>
                <a:gs pos="25000">
                  <a:srgbClr val="21D6E0"/>
                </a:gs>
                <a:gs pos="75000">
                  <a:srgbClr val="0087E6"/>
                </a:gs>
                <a:gs pos="100000">
                  <a:srgbClr val="005CBF"/>
                </a:gs>
              </a:gsLst>
              <a:lin ang="5400000" scaled="0"/>
            </a:gra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8000" dirty="0" smtClean="0">
                  <a:solidFill>
                    <a:srgbClr val="FFFF00"/>
                  </a:solidFill>
                  <a:latin typeface="Monotype Corsiva" pitchFamily="66" charset="0"/>
                </a:rPr>
                <a:t>3</a:t>
              </a:r>
              <a:endParaRPr lang="ru-RU" sz="8000" dirty="0">
                <a:solidFill>
                  <a:srgbClr val="FFFF00"/>
                </a:solidFill>
                <a:latin typeface="Monotype Corsiva" pitchFamily="66" charset="0"/>
              </a:endParaRPr>
            </a:p>
          </p:txBody>
        </p:sp>
        <p:sp>
          <p:nvSpPr>
            <p:cNvPr id="12" name="Управляющая кнопка: настраиваемая 11">
              <a:hlinkClick r:id="rId16" action="ppaction://hlinksldjump" highlightClick="1"/>
            </p:cNvPr>
            <p:cNvSpPr/>
            <p:nvPr/>
          </p:nvSpPr>
          <p:spPr>
            <a:xfrm>
              <a:off x="6444208" y="1844824"/>
              <a:ext cx="1944216" cy="1512168"/>
            </a:xfrm>
            <a:prstGeom prst="actionButtonBlank">
              <a:avLst/>
            </a:prstGeom>
            <a:solidFill>
              <a:srgbClr val="4F81BD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893546" y="-171400"/>
            <a:ext cx="1500924" cy="1107996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6600" b="1" dirty="0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Еда</a:t>
            </a:r>
            <a:endParaRPr lang="ru-RU" sz="6600" b="1" dirty="0">
              <a:ln w="11430"/>
              <a:solidFill>
                <a:schemeClr val="bg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27650" name="Picture 2" descr="http://www.weni.ru/wallpapers/1b86382b3168379a96fb05c896325b19/2753_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957174"/>
            <a:ext cx="7632848" cy="513612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50800">
            <a:solidFill>
              <a:schemeClr val="accent2">
                <a:lumMod val="50000"/>
              </a:schemeClr>
            </a:solidFill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3546592" y="5877272"/>
            <a:ext cx="2194832" cy="1107996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6600" b="1" dirty="0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пища</a:t>
            </a:r>
            <a:endParaRPr lang="ru-RU" sz="6600" b="1" dirty="0">
              <a:ln w="11430"/>
              <a:solidFill>
                <a:schemeClr val="bg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Управляющая кнопка: возврат 4">
            <a:hlinkClick r:id="rId3" action="ppaction://hlinksldjump" highlightClick="1"/>
          </p:cNvPr>
          <p:cNvSpPr/>
          <p:nvPr/>
        </p:nvSpPr>
        <p:spPr>
          <a:xfrm>
            <a:off x="8532440" y="6309320"/>
            <a:ext cx="539552" cy="476672"/>
          </a:xfrm>
          <a:prstGeom prst="actionButtonReturn">
            <a:avLst/>
          </a:prstGeom>
          <a:gradFill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5400000" scaled="0"/>
          </a:gra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799692" y="6165304"/>
            <a:ext cx="5688632" cy="648072"/>
          </a:xfrm>
          <a:prstGeom prst="roundRect">
            <a:avLst/>
          </a:prstGeom>
          <a:gradFill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dirty="0" smtClean="0"/>
              <a:t>Правильный ответ</a:t>
            </a:r>
            <a:endParaRPr lang="ru-RU" sz="4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7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7" grpId="0" animBg="1"/>
      <p:bldP spid="7" grpId="1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7956376" y="5661248"/>
            <a:ext cx="1259632" cy="1196752"/>
            <a:chOff x="7956376" y="5661248"/>
            <a:chExt cx="1259632" cy="1196752"/>
          </a:xfrm>
        </p:grpSpPr>
        <p:grpSp>
          <p:nvGrpSpPr>
            <p:cNvPr id="3" name="Группа 16"/>
            <p:cNvGrpSpPr/>
            <p:nvPr/>
          </p:nvGrpSpPr>
          <p:grpSpPr>
            <a:xfrm>
              <a:off x="7991873" y="5705872"/>
              <a:ext cx="1152127" cy="1152128"/>
              <a:chOff x="3635896" y="980728"/>
              <a:chExt cx="5350545" cy="5350545"/>
            </a:xfrm>
          </p:grpSpPr>
          <p:grpSp>
            <p:nvGrpSpPr>
              <p:cNvPr id="5" name="Группа 31"/>
              <p:cNvGrpSpPr/>
              <p:nvPr/>
            </p:nvGrpSpPr>
            <p:grpSpPr>
              <a:xfrm rot="1086530">
                <a:off x="3635896" y="980728"/>
                <a:ext cx="5350545" cy="5350545"/>
                <a:chOff x="3635896" y="980728"/>
                <a:chExt cx="5350545" cy="5350545"/>
              </a:xfrm>
            </p:grpSpPr>
            <p:pic>
              <p:nvPicPr>
                <p:cNvPr id="13" name="Picture 2" descr="http://s13.radikal.ru/i186/1109/b4/3159f430149d.png"/>
                <p:cNvPicPr>
                  <a:picLocks noChangeAspect="1" noChangeArrowheads="1"/>
                </p:cNvPicPr>
                <p:nvPr/>
              </p:nvPicPr>
              <p:blipFill>
                <a:blip r:embed="rId2" cstate="print"/>
                <a:srcRect/>
                <a:stretch>
                  <a:fillRect/>
                </a:stretch>
              </p:blipFill>
              <p:spPr bwMode="auto">
                <a:xfrm>
                  <a:off x="3635896" y="980728"/>
                  <a:ext cx="5350545" cy="5350545"/>
                </a:xfrm>
                <a:prstGeom prst="rect">
                  <a:avLst/>
                </a:prstGeom>
                <a:noFill/>
                <a:ln w="28575">
                  <a:noFill/>
                </a:ln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p:spPr>
            </p:pic>
            <p:grpSp>
              <p:nvGrpSpPr>
                <p:cNvPr id="14" name="Группа 29"/>
                <p:cNvGrpSpPr/>
                <p:nvPr/>
              </p:nvGrpSpPr>
              <p:grpSpPr>
                <a:xfrm>
                  <a:off x="4073331" y="1268760"/>
                  <a:ext cx="4522513" cy="4824536"/>
                  <a:chOff x="4073331" y="1268760"/>
                  <a:chExt cx="4522513" cy="4824536"/>
                </a:xfrm>
              </p:grpSpPr>
              <p:sp>
                <p:nvSpPr>
                  <p:cNvPr id="15" name="Скругленный прямоугольник 14"/>
                  <p:cNvSpPr/>
                  <p:nvPr/>
                </p:nvSpPr>
                <p:spPr>
                  <a:xfrm>
                    <a:off x="5076056" y="1268760"/>
                    <a:ext cx="2615788" cy="720080"/>
                  </a:xfrm>
                  <a:prstGeom prst="roundRect">
                    <a:avLst>
                      <a:gd name="adj" fmla="val 50000"/>
                    </a:avLst>
                  </a:prstGeom>
                  <a:gradFill flip="none" rotWithShape="1">
                    <a:gsLst>
                      <a:gs pos="75000">
                        <a:srgbClr val="F9B60F"/>
                      </a:gs>
                      <a:gs pos="0">
                        <a:srgbClr val="FF0000"/>
                      </a:gs>
                    </a:gsLst>
                    <a:lin ang="5400000" scaled="1"/>
                    <a:tileRect/>
                  </a:gradFill>
                  <a:ln>
                    <a:noFill/>
                  </a:ln>
                  <a:effectLst>
                    <a:outerShdw blurRad="190500" dist="228600" dir="2700000" algn="ctr">
                      <a:srgbClr val="000000">
                        <a:alpha val="30000"/>
                      </a:srgbClr>
                    </a:outerShdw>
                  </a:effectLst>
                  <a:scene3d>
                    <a:camera prst="orthographicFront">
                      <a:rot lat="0" lon="0" rev="0"/>
                    </a:camera>
                    <a:lightRig rig="glow" dir="t">
                      <a:rot lat="0" lon="0" rev="4800000"/>
                    </a:lightRig>
                  </a:scene3d>
                  <a:sp3d prstMaterial="matte">
                    <a:bevelT w="127000" h="6350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sz="400" b="1" i="1" dirty="0" smtClean="0">
                      <a:solidFill>
                        <a:schemeClr val="bg1"/>
                      </a:solidFill>
                      <a:latin typeface="Times New Roman" pitchFamily="18" charset="0"/>
                      <a:cs typeface="Times New Roman" pitchFamily="18" charset="0"/>
                    </a:endParaRPr>
                  </a:p>
                  <a:p>
                    <a:pPr algn="ctr"/>
                    <a:r>
                      <a:rPr lang="ru-RU" sz="400" b="1" i="1" dirty="0" smtClean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rPr>
                      <a:t>Историзмы</a:t>
                    </a:r>
                  </a:p>
                  <a:p>
                    <a:pPr algn="ctr"/>
                    <a:endParaRPr lang="ru-RU" sz="400" b="1" i="1" dirty="0">
                      <a:solidFill>
                        <a:schemeClr val="bg1"/>
                      </a:solidFill>
                      <a:latin typeface="Times New Roman" pitchFamily="18" charset="0"/>
                      <a:cs typeface="Times New Roman" pitchFamily="18" charset="0"/>
                    </a:endParaRPr>
                  </a:p>
                </p:txBody>
              </p:sp>
              <p:sp>
                <p:nvSpPr>
                  <p:cNvPr id="16" name="Скругленный прямоугольник 15"/>
                  <p:cNvSpPr/>
                  <p:nvPr/>
                </p:nvSpPr>
                <p:spPr>
                  <a:xfrm rot="3704845">
                    <a:off x="7106465" y="2379675"/>
                    <a:ext cx="2197436" cy="781323"/>
                  </a:xfrm>
                  <a:prstGeom prst="roundRect">
                    <a:avLst>
                      <a:gd name="adj" fmla="val 50000"/>
                    </a:avLst>
                  </a:prstGeom>
                  <a:gradFill flip="none" rotWithShape="1">
                    <a:gsLst>
                      <a:gs pos="75000">
                        <a:srgbClr val="F9B60F"/>
                      </a:gs>
                      <a:gs pos="0">
                        <a:srgbClr val="FFFF00"/>
                      </a:gs>
                    </a:gsLst>
                    <a:lin ang="16200000" scaled="1"/>
                    <a:tileRect/>
                  </a:gradFill>
                  <a:ln>
                    <a:noFill/>
                  </a:ln>
                  <a:effectLst>
                    <a:outerShdw blurRad="190500" dist="228600" dir="2700000" algn="ctr">
                      <a:srgbClr val="000000">
                        <a:alpha val="30000"/>
                      </a:srgbClr>
                    </a:outerShdw>
                  </a:effectLst>
                  <a:scene3d>
                    <a:camera prst="orthographicFront">
                      <a:rot lat="0" lon="0" rev="0"/>
                    </a:camera>
                    <a:lightRig rig="glow" dir="t">
                      <a:rot lat="0" lon="0" rev="4800000"/>
                    </a:lightRig>
                  </a:scene3d>
                  <a:sp3d prstMaterial="matte">
                    <a:bevelT w="127000" h="6350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sz="400" b="1" i="1" dirty="0" smtClean="0">
                      <a:solidFill>
                        <a:schemeClr val="bg1"/>
                      </a:solidFill>
                      <a:latin typeface="Times New Roman" pitchFamily="18" charset="0"/>
                      <a:cs typeface="Times New Roman" pitchFamily="18" charset="0"/>
                    </a:endParaRPr>
                  </a:p>
                  <a:p>
                    <a:pPr algn="ctr"/>
                    <a:r>
                      <a:rPr lang="ru-RU" sz="400" b="1" i="1" dirty="0" smtClean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rPr>
                      <a:t>Архаизмы</a:t>
                    </a:r>
                  </a:p>
                  <a:p>
                    <a:pPr algn="ctr"/>
                    <a:endParaRPr lang="ru-RU" sz="400" b="1" i="1" dirty="0">
                      <a:solidFill>
                        <a:schemeClr val="bg1"/>
                      </a:solidFill>
                      <a:latin typeface="Times New Roman" pitchFamily="18" charset="0"/>
                      <a:cs typeface="Times New Roman" pitchFamily="18" charset="0"/>
                    </a:endParaRPr>
                  </a:p>
                </p:txBody>
              </p:sp>
              <p:sp>
                <p:nvSpPr>
                  <p:cNvPr id="17" name="Скругленный прямоугольник 16"/>
                  <p:cNvSpPr/>
                  <p:nvPr/>
                </p:nvSpPr>
                <p:spPr>
                  <a:xfrm rot="7293084">
                    <a:off x="7052971" y="4356139"/>
                    <a:ext cx="2102546" cy="781323"/>
                  </a:xfrm>
                  <a:prstGeom prst="roundRect">
                    <a:avLst>
                      <a:gd name="adj" fmla="val 50000"/>
                    </a:avLst>
                  </a:prstGeom>
                  <a:gradFill flip="none" rotWithShape="1">
                    <a:gsLst>
                      <a:gs pos="60000">
                        <a:srgbClr val="F8F200"/>
                      </a:gs>
                      <a:gs pos="15000">
                        <a:srgbClr val="31EF3A"/>
                      </a:gs>
                    </a:gsLst>
                    <a:lin ang="16200000" scaled="1"/>
                    <a:tileRect/>
                  </a:gradFill>
                  <a:ln>
                    <a:noFill/>
                  </a:ln>
                  <a:effectLst>
                    <a:outerShdw blurRad="190500" dist="228600" dir="2700000" algn="ctr">
                      <a:srgbClr val="000000">
                        <a:alpha val="30000"/>
                      </a:srgbClr>
                    </a:outerShdw>
                  </a:effectLst>
                  <a:scene3d>
                    <a:camera prst="orthographicFront">
                      <a:rot lat="0" lon="0" rev="0"/>
                    </a:camera>
                    <a:lightRig rig="glow" dir="t">
                      <a:rot lat="0" lon="0" rev="4800000"/>
                    </a:lightRig>
                  </a:scene3d>
                  <a:sp3d prstMaterial="matte">
                    <a:bevelT w="127000" h="6350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ru-RU" sz="400" b="1" i="1" dirty="0" smtClean="0">
                      <a:solidFill>
                        <a:schemeClr val="bg1"/>
                      </a:solidFill>
                      <a:latin typeface="Times New Roman" pitchFamily="18" charset="0"/>
                      <a:ea typeface="Calibri" pitchFamily="34" charset="0"/>
                      <a:cs typeface="Times New Roman" pitchFamily="18" charset="0"/>
                    </a:endParaRPr>
                  </a:p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r>
                      <a:rPr lang="ru-RU" sz="400" b="1" i="1" dirty="0" smtClean="0">
                        <a:solidFill>
                          <a:schemeClr val="bg1"/>
                        </a:solidFill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rPr>
                      <a:t>Антонимы</a:t>
                    </a:r>
                    <a:endParaRPr lang="ru-RU" sz="400" b="1" i="1" dirty="0" smtClean="0">
                      <a:solidFill>
                        <a:schemeClr val="bg1"/>
                      </a:solidFill>
                      <a:latin typeface="Times New Roman" pitchFamily="18" charset="0"/>
                      <a:cs typeface="Times New Roman" pitchFamily="18" charset="0"/>
                    </a:endParaRPr>
                  </a:p>
                  <a:p>
                    <a:pPr lvl="0" algn="ctr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ru-RU" sz="400" b="1" i="1" dirty="0" smtClean="0">
                      <a:solidFill>
                        <a:schemeClr val="bg1"/>
                      </a:solidFill>
                      <a:latin typeface="Times New Roman" pitchFamily="18" charset="0"/>
                      <a:cs typeface="Times New Roman" pitchFamily="18" charset="0"/>
                    </a:endParaRPr>
                  </a:p>
                </p:txBody>
              </p:sp>
              <p:sp>
                <p:nvSpPr>
                  <p:cNvPr id="18" name="Скругленный прямоугольник 17"/>
                  <p:cNvSpPr/>
                  <p:nvPr/>
                </p:nvSpPr>
                <p:spPr>
                  <a:xfrm rot="14127254">
                    <a:off x="3432562" y="4193919"/>
                    <a:ext cx="2093165" cy="781323"/>
                  </a:xfrm>
                  <a:prstGeom prst="roundRect">
                    <a:avLst>
                      <a:gd name="adj" fmla="val 50000"/>
                    </a:avLst>
                  </a:prstGeom>
                  <a:gradFill>
                    <a:gsLst>
                      <a:gs pos="46000">
                        <a:srgbClr val="00B0F0"/>
                      </a:gs>
                      <a:gs pos="0">
                        <a:srgbClr val="0036A2"/>
                      </a:gs>
                    </a:gsLst>
                    <a:lin ang="16200000" scaled="1"/>
                  </a:gradFill>
                  <a:ln>
                    <a:noFill/>
                  </a:ln>
                  <a:effectLst>
                    <a:outerShdw blurRad="190500" dist="228600" dir="2700000" algn="ctr">
                      <a:srgbClr val="000000">
                        <a:alpha val="30000"/>
                      </a:srgbClr>
                    </a:outerShdw>
                  </a:effectLst>
                  <a:scene3d>
                    <a:camera prst="orthographicFront">
                      <a:rot lat="0" lon="0" rev="0"/>
                    </a:camera>
                    <a:lightRig rig="glow" dir="t">
                      <a:rot lat="0" lon="0" rev="4800000"/>
                    </a:lightRig>
                  </a:scene3d>
                  <a:sp3d prstMaterial="matte">
                    <a:bevelT w="127000" h="6350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sz="400" b="1" i="1" dirty="0" smtClean="0">
                      <a:solidFill>
                        <a:schemeClr val="bg1"/>
                      </a:solidFill>
                      <a:latin typeface="Times New Roman" pitchFamily="18" charset="0"/>
                      <a:cs typeface="Times New Roman" pitchFamily="18" charset="0"/>
                    </a:endParaRPr>
                  </a:p>
                  <a:p>
                    <a:pPr algn="ctr"/>
                    <a:r>
                      <a:rPr lang="ru-RU" sz="400" b="1" i="1" dirty="0" smtClean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rPr>
                      <a:t>Синонимы</a:t>
                    </a:r>
                  </a:p>
                  <a:p>
                    <a:pPr algn="ctr"/>
                    <a:endParaRPr lang="ru-RU" sz="400" b="1" i="1" dirty="0">
                      <a:solidFill>
                        <a:schemeClr val="bg1"/>
                      </a:solidFill>
                      <a:latin typeface="Times New Roman" pitchFamily="18" charset="0"/>
                      <a:cs typeface="Times New Roman" pitchFamily="18" charset="0"/>
                    </a:endParaRPr>
                  </a:p>
                </p:txBody>
              </p:sp>
              <p:sp>
                <p:nvSpPr>
                  <p:cNvPr id="19" name="Скругленный прямоугольник 18"/>
                  <p:cNvSpPr/>
                  <p:nvPr/>
                </p:nvSpPr>
                <p:spPr>
                  <a:xfrm rot="17928923">
                    <a:off x="3348278" y="2246838"/>
                    <a:ext cx="2231430" cy="781323"/>
                  </a:xfrm>
                  <a:prstGeom prst="roundRect">
                    <a:avLst>
                      <a:gd name="adj" fmla="val 50000"/>
                    </a:avLst>
                  </a:prstGeom>
                  <a:gradFill flip="none" rotWithShape="1">
                    <a:gsLst>
                      <a:gs pos="46000">
                        <a:srgbClr val="AC28C2"/>
                      </a:gs>
                      <a:gs pos="0">
                        <a:srgbClr val="0036A2"/>
                      </a:gs>
                    </a:gsLst>
                    <a:lin ang="5400000" scaled="1"/>
                    <a:tileRect/>
                  </a:gradFill>
                  <a:ln>
                    <a:noFill/>
                  </a:ln>
                  <a:effectLst>
                    <a:outerShdw blurRad="190500" dist="228600" dir="2700000" algn="ctr">
                      <a:srgbClr val="000000">
                        <a:alpha val="30000"/>
                      </a:srgbClr>
                    </a:outerShdw>
                  </a:effectLst>
                  <a:scene3d>
                    <a:camera prst="orthographicFront">
                      <a:rot lat="0" lon="0" rev="0"/>
                    </a:camera>
                    <a:lightRig rig="glow" dir="t">
                      <a:rot lat="0" lon="0" rev="4800000"/>
                    </a:lightRig>
                  </a:scene3d>
                  <a:sp3d prstMaterial="matte">
                    <a:bevelT w="127000" h="6350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sz="400" b="1" i="1" dirty="0" smtClean="0">
                      <a:solidFill>
                        <a:schemeClr val="bg1"/>
                      </a:solidFill>
                      <a:latin typeface="Times New Roman" pitchFamily="18" charset="0"/>
                      <a:cs typeface="Times New Roman" pitchFamily="18" charset="0"/>
                    </a:endParaRPr>
                  </a:p>
                  <a:p>
                    <a:pPr algn="ctr"/>
                    <a:r>
                      <a:rPr lang="ru-RU" sz="400" b="1" i="1" dirty="0" smtClean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rPr>
                      <a:t>Омонимы</a:t>
                    </a:r>
                  </a:p>
                  <a:p>
                    <a:pPr algn="ctr"/>
                    <a:endParaRPr lang="ru-RU" sz="400" b="1" i="1" dirty="0">
                      <a:solidFill>
                        <a:schemeClr val="bg1"/>
                      </a:solidFill>
                      <a:latin typeface="Times New Roman" pitchFamily="18" charset="0"/>
                      <a:cs typeface="Times New Roman" pitchFamily="18" charset="0"/>
                    </a:endParaRPr>
                  </a:p>
                </p:txBody>
              </p:sp>
              <p:sp>
                <p:nvSpPr>
                  <p:cNvPr id="20" name="Скругленный прямоугольник 19"/>
                  <p:cNvSpPr/>
                  <p:nvPr/>
                </p:nvSpPr>
                <p:spPr>
                  <a:xfrm rot="10800000">
                    <a:off x="4932041" y="5373216"/>
                    <a:ext cx="2640010" cy="720080"/>
                  </a:xfrm>
                  <a:prstGeom prst="roundRect">
                    <a:avLst>
                      <a:gd name="adj" fmla="val 50000"/>
                    </a:avLst>
                  </a:prstGeom>
                  <a:gradFill>
                    <a:gsLst>
                      <a:gs pos="60000">
                        <a:srgbClr val="31EF3A"/>
                      </a:gs>
                      <a:gs pos="0">
                        <a:srgbClr val="00B0F0"/>
                      </a:gs>
                    </a:gsLst>
                    <a:lin ang="16200000" scaled="1"/>
                  </a:gradFill>
                  <a:ln>
                    <a:noFill/>
                  </a:ln>
                  <a:effectLst>
                    <a:outerShdw blurRad="190500" dist="228600" dir="2700000" algn="ctr">
                      <a:srgbClr val="000000">
                        <a:alpha val="30000"/>
                      </a:srgbClr>
                    </a:outerShdw>
                  </a:effectLst>
                  <a:scene3d>
                    <a:camera prst="orthographicFront">
                      <a:rot lat="0" lon="0" rev="0"/>
                    </a:camera>
                    <a:lightRig rig="glow" dir="t">
                      <a:rot lat="0" lon="0" rev="4800000"/>
                    </a:lightRig>
                  </a:scene3d>
                  <a:sp3d prstMaterial="matte">
                    <a:bevelT w="127000" h="6350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ru-RU" sz="400" b="1" i="1" dirty="0" smtClean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rPr>
                      <a:t>Фразеологизмы</a:t>
                    </a:r>
                    <a:endParaRPr lang="ru-RU" sz="400" b="1" i="1" dirty="0">
                      <a:solidFill>
                        <a:schemeClr val="bg1"/>
                      </a:solidFill>
                      <a:latin typeface="Times New Roman" pitchFamily="18" charset="0"/>
                      <a:cs typeface="Times New Roman" pitchFamily="18" charset="0"/>
                    </a:endParaRPr>
                  </a:p>
                </p:txBody>
              </p:sp>
            </p:grpSp>
          </p:grpSp>
          <p:grpSp>
            <p:nvGrpSpPr>
              <p:cNvPr id="6" name="Группа 45"/>
              <p:cNvGrpSpPr/>
              <p:nvPr/>
            </p:nvGrpSpPr>
            <p:grpSpPr>
              <a:xfrm>
                <a:off x="3988052" y="1405438"/>
                <a:ext cx="4558408" cy="4493888"/>
                <a:chOff x="3988052" y="1405438"/>
                <a:chExt cx="4558408" cy="4493888"/>
              </a:xfrm>
            </p:grpSpPr>
            <p:pic>
              <p:nvPicPr>
                <p:cNvPr id="7" name="Picture 4" descr="http://qvectors.net/downloads/images/vector/misc/4768-colorful-swirls-vector-graphics-full.png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rcRect l="36854" t="23365" r="31016" b="22467"/>
                <a:stretch>
                  <a:fillRect/>
                </a:stretch>
              </p:blipFill>
              <p:spPr bwMode="auto">
                <a:xfrm rot="21009330">
                  <a:off x="5542720" y="1405438"/>
                  <a:ext cx="936104" cy="2330307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8" name="Picture 4" descr="http://qvectors.net/downloads/images/vector/misc/4768-colorful-swirls-vector-graphics-full.png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rcRect l="36854" t="23365" r="31016" b="22467"/>
                <a:stretch>
                  <a:fillRect/>
                </a:stretch>
              </p:blipFill>
              <p:spPr bwMode="auto">
                <a:xfrm rot="14308957">
                  <a:off x="4978171" y="3270433"/>
                  <a:ext cx="936104" cy="2336631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9" name="Picture 4" descr="http://qvectors.net/downloads/images/vector/misc/4768-colorful-swirls-vector-graphics-full.png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rcRect l="36854" t="23365" r="31016" b="22467"/>
                <a:stretch>
                  <a:fillRect/>
                </a:stretch>
              </p:blipFill>
              <p:spPr bwMode="auto">
                <a:xfrm rot="10285170">
                  <a:off x="6176678" y="3623752"/>
                  <a:ext cx="936104" cy="2275574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0" name="Picture 4" descr="http://qvectors.net/downloads/images/vector/misc/4768-colorful-swirls-vector-graphics-full.png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rcRect l="36854" t="23365" r="31016" b="22467"/>
                <a:stretch>
                  <a:fillRect/>
                </a:stretch>
              </p:blipFill>
              <p:spPr bwMode="auto">
                <a:xfrm rot="6619554">
                  <a:off x="6891603" y="2877325"/>
                  <a:ext cx="936104" cy="2373611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1" name="Picture 4" descr="http://qvectors.net/downloads/images/vector/misc/4768-colorful-swirls-vector-graphics-full.png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rcRect l="36854" t="23365" r="31016" b="22467"/>
                <a:stretch>
                  <a:fillRect/>
                </a:stretch>
              </p:blipFill>
              <p:spPr bwMode="auto">
                <a:xfrm rot="3297052">
                  <a:off x="6664066" y="1789731"/>
                  <a:ext cx="936104" cy="240970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2" name="Picture 4" descr="http://qvectors.net/downloads/images/vector/misc/4768-colorful-swirls-vector-graphics-full.png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rcRect l="36854" t="23365" r="31016" b="22467"/>
                <a:stretch>
                  <a:fillRect/>
                </a:stretch>
              </p:blipFill>
              <p:spPr bwMode="auto">
                <a:xfrm rot="17424751">
                  <a:off x="4736193" y="2142399"/>
                  <a:ext cx="936104" cy="243238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</p:grpSp>
        <p:sp>
          <p:nvSpPr>
            <p:cNvPr id="4" name="Управляющая кнопка: настраиваемая 3">
              <a:hlinkClick r:id="rId4" action="ppaction://hlinksldjump" highlightClick="1"/>
            </p:cNvPr>
            <p:cNvSpPr/>
            <p:nvPr/>
          </p:nvSpPr>
          <p:spPr>
            <a:xfrm>
              <a:off x="7956376" y="5661248"/>
              <a:ext cx="1259632" cy="1196752"/>
            </a:xfrm>
            <a:prstGeom prst="actionButtonBlank">
              <a:avLst/>
            </a:prstGeom>
            <a:solidFill>
              <a:srgbClr val="4F81BD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40" name="TextBox 39"/>
          <p:cNvSpPr txBox="1"/>
          <p:nvPr/>
        </p:nvSpPr>
        <p:spPr>
          <a:xfrm>
            <a:off x="0" y="0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6000" b="1" dirty="0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Выберите задание</a:t>
            </a:r>
            <a:endParaRPr lang="ru-RU" sz="6000" b="1" dirty="0">
              <a:ln w="11430"/>
              <a:solidFill>
                <a:schemeClr val="bg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grpSp>
        <p:nvGrpSpPr>
          <p:cNvPr id="44" name="Группа 43"/>
          <p:cNvGrpSpPr/>
          <p:nvPr/>
        </p:nvGrpSpPr>
        <p:grpSpPr>
          <a:xfrm>
            <a:off x="3563888" y="1844824"/>
            <a:ext cx="1944216" cy="1512168"/>
            <a:chOff x="3563888" y="1844824"/>
            <a:chExt cx="1944216" cy="1512168"/>
          </a:xfrm>
        </p:grpSpPr>
        <p:sp>
          <p:nvSpPr>
            <p:cNvPr id="45" name="Скругленный прямоугольник 44"/>
            <p:cNvSpPr/>
            <p:nvPr/>
          </p:nvSpPr>
          <p:spPr>
            <a:xfrm>
              <a:off x="3563888" y="1916832"/>
              <a:ext cx="1944216" cy="1440160"/>
            </a:xfrm>
            <a:prstGeom prst="roundRect">
              <a:avLst/>
            </a:prstGeom>
            <a:gradFill>
              <a:gsLst>
                <a:gs pos="0">
                  <a:srgbClr val="03D4A8"/>
                </a:gs>
                <a:gs pos="25000">
                  <a:srgbClr val="21D6E0"/>
                </a:gs>
                <a:gs pos="75000">
                  <a:srgbClr val="0087E6"/>
                </a:gs>
                <a:gs pos="100000">
                  <a:srgbClr val="005CBF"/>
                </a:gs>
              </a:gsLst>
              <a:lin ang="5400000" scaled="0"/>
            </a:gra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8000" dirty="0" smtClean="0">
                  <a:solidFill>
                    <a:srgbClr val="FFFF00"/>
                  </a:solidFill>
                  <a:latin typeface="Monotype Corsiva" pitchFamily="66" charset="0"/>
                </a:rPr>
                <a:t>2</a:t>
              </a:r>
              <a:endParaRPr lang="ru-RU" sz="8000" dirty="0">
                <a:solidFill>
                  <a:srgbClr val="FFFF00"/>
                </a:solidFill>
                <a:latin typeface="Monotype Corsiva" pitchFamily="66" charset="0"/>
              </a:endParaRPr>
            </a:p>
          </p:txBody>
        </p:sp>
        <p:sp>
          <p:nvSpPr>
            <p:cNvPr id="46" name="Управляющая кнопка: настраиваемая 45">
              <a:hlinkClick r:id="rId5" action="ppaction://hlinksldjump" highlightClick="1"/>
            </p:cNvPr>
            <p:cNvSpPr/>
            <p:nvPr/>
          </p:nvSpPr>
          <p:spPr>
            <a:xfrm>
              <a:off x="3563888" y="1844824"/>
              <a:ext cx="1944216" cy="1512168"/>
            </a:xfrm>
            <a:prstGeom prst="actionButtonBlank">
              <a:avLst/>
            </a:prstGeom>
            <a:solidFill>
              <a:srgbClr val="4F81BD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50" name="Группа 49"/>
          <p:cNvGrpSpPr/>
          <p:nvPr/>
        </p:nvGrpSpPr>
        <p:grpSpPr>
          <a:xfrm>
            <a:off x="755576" y="3789040"/>
            <a:ext cx="1944216" cy="1512168"/>
            <a:chOff x="755576" y="3789040"/>
            <a:chExt cx="1944216" cy="1512168"/>
          </a:xfrm>
        </p:grpSpPr>
        <p:sp>
          <p:nvSpPr>
            <p:cNvPr id="51" name="Скругленный прямоугольник 50"/>
            <p:cNvSpPr/>
            <p:nvPr/>
          </p:nvSpPr>
          <p:spPr>
            <a:xfrm>
              <a:off x="755576" y="3861048"/>
              <a:ext cx="1944216" cy="1440160"/>
            </a:xfrm>
            <a:prstGeom prst="roundRect">
              <a:avLst/>
            </a:prstGeom>
            <a:gradFill>
              <a:gsLst>
                <a:gs pos="0">
                  <a:srgbClr val="03D4A8"/>
                </a:gs>
                <a:gs pos="25000">
                  <a:srgbClr val="21D6E0"/>
                </a:gs>
                <a:gs pos="75000">
                  <a:srgbClr val="0087E6"/>
                </a:gs>
                <a:gs pos="100000">
                  <a:srgbClr val="005CBF"/>
                </a:gs>
              </a:gsLst>
              <a:lin ang="5400000" scaled="0"/>
            </a:gra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8000" dirty="0" smtClean="0">
                  <a:solidFill>
                    <a:srgbClr val="FFFF00"/>
                  </a:solidFill>
                  <a:latin typeface="Monotype Corsiva" pitchFamily="66" charset="0"/>
                </a:rPr>
                <a:t>4</a:t>
              </a:r>
              <a:endParaRPr lang="ru-RU" sz="8000" dirty="0">
                <a:solidFill>
                  <a:srgbClr val="FFFF00"/>
                </a:solidFill>
                <a:latin typeface="Monotype Corsiva" pitchFamily="66" charset="0"/>
              </a:endParaRPr>
            </a:p>
          </p:txBody>
        </p:sp>
        <p:sp>
          <p:nvSpPr>
            <p:cNvPr id="52" name="Управляющая кнопка: настраиваемая 51">
              <a:hlinkClick r:id="rId6" action="ppaction://hlinksldjump" highlightClick="1"/>
            </p:cNvPr>
            <p:cNvSpPr/>
            <p:nvPr/>
          </p:nvSpPr>
          <p:spPr>
            <a:xfrm>
              <a:off x="755576" y="3789040"/>
              <a:ext cx="1944216" cy="1512168"/>
            </a:xfrm>
            <a:prstGeom prst="actionButtonBlank">
              <a:avLst/>
            </a:prstGeom>
            <a:solidFill>
              <a:srgbClr val="4F81BD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53" name="Группа 52"/>
          <p:cNvGrpSpPr/>
          <p:nvPr/>
        </p:nvGrpSpPr>
        <p:grpSpPr>
          <a:xfrm>
            <a:off x="3563888" y="3861048"/>
            <a:ext cx="1944216" cy="1512168"/>
            <a:chOff x="3563888" y="3861048"/>
            <a:chExt cx="1944216" cy="1512168"/>
          </a:xfrm>
        </p:grpSpPr>
        <p:sp>
          <p:nvSpPr>
            <p:cNvPr id="54" name="Скругленный прямоугольник 53"/>
            <p:cNvSpPr/>
            <p:nvPr/>
          </p:nvSpPr>
          <p:spPr>
            <a:xfrm>
              <a:off x="3563888" y="3861048"/>
              <a:ext cx="1944216" cy="1440160"/>
            </a:xfrm>
            <a:prstGeom prst="roundRect">
              <a:avLst/>
            </a:prstGeom>
            <a:gradFill>
              <a:gsLst>
                <a:gs pos="0">
                  <a:srgbClr val="03D4A8"/>
                </a:gs>
                <a:gs pos="25000">
                  <a:srgbClr val="21D6E0"/>
                </a:gs>
                <a:gs pos="75000">
                  <a:srgbClr val="0087E6"/>
                </a:gs>
                <a:gs pos="100000">
                  <a:srgbClr val="005CBF"/>
                </a:gs>
              </a:gsLst>
              <a:lin ang="5400000" scaled="0"/>
            </a:gra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8000" dirty="0" smtClean="0">
                  <a:solidFill>
                    <a:srgbClr val="FFFF00"/>
                  </a:solidFill>
                  <a:latin typeface="Monotype Corsiva" pitchFamily="66" charset="0"/>
                </a:rPr>
                <a:t>5</a:t>
              </a:r>
              <a:endParaRPr lang="ru-RU" sz="8000" dirty="0">
                <a:solidFill>
                  <a:srgbClr val="FFFF00"/>
                </a:solidFill>
                <a:latin typeface="Monotype Corsiva" pitchFamily="66" charset="0"/>
              </a:endParaRPr>
            </a:p>
          </p:txBody>
        </p:sp>
        <p:sp>
          <p:nvSpPr>
            <p:cNvPr id="55" name="Управляющая кнопка: настраиваемая 54">
              <a:hlinkClick r:id="rId7" action="ppaction://hlinksldjump" highlightClick="1"/>
            </p:cNvPr>
            <p:cNvSpPr/>
            <p:nvPr/>
          </p:nvSpPr>
          <p:spPr>
            <a:xfrm>
              <a:off x="3563888" y="3861048"/>
              <a:ext cx="1944216" cy="1512168"/>
            </a:xfrm>
            <a:prstGeom prst="actionButtonBlank">
              <a:avLst/>
            </a:prstGeom>
            <a:solidFill>
              <a:srgbClr val="4F81BD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19457" name="Picture 1" descr="I:\Новая папка (3)\1391513927_zeleniy-list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1168724">
            <a:off x="7956376" y="260648"/>
            <a:ext cx="960106" cy="576064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19458" name="Picture 2" descr="I:\Новая папка (3)\il2.jpg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9697475">
            <a:off x="395536" y="6065636"/>
            <a:ext cx="1127127" cy="792364"/>
          </a:xfrm>
          <a:prstGeom prst="rect">
            <a:avLst/>
          </a:prstGeom>
          <a:noFill/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19459" name="Picture 3" descr="I:\Новая папка (3)\image61392838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981531" y="5589240"/>
            <a:ext cx="886613" cy="1196752"/>
          </a:xfrm>
          <a:prstGeom prst="rect">
            <a:avLst/>
          </a:prstGeom>
          <a:noFill/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19460" name="Picture 4" descr="I:\Новая папка (3)\inside2.jpg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rcRect b="19753"/>
          <a:stretch>
            <a:fillRect/>
          </a:stretch>
        </p:blipFill>
        <p:spPr bwMode="auto">
          <a:xfrm rot="13385604">
            <a:off x="7967040" y="4369599"/>
            <a:ext cx="1385121" cy="788937"/>
          </a:xfrm>
          <a:prstGeom prst="rect">
            <a:avLst/>
          </a:prstGeom>
          <a:noFill/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19461" name="Picture 5" descr="I:\Новая папка (3)\paper-38.png"/>
          <p:cNvPicPr>
            <a:picLocks noChangeAspect="1" noChangeArrowheads="1"/>
          </p:cNvPicPr>
          <p:nvPr/>
        </p:nvPicPr>
        <p:blipFill>
          <a:blip r:embed="rId12" cstate="print"/>
          <a:srcRect t="21097" r="23850"/>
          <a:stretch>
            <a:fillRect/>
          </a:stretch>
        </p:blipFill>
        <p:spPr bwMode="auto">
          <a:xfrm rot="19161474">
            <a:off x="7847959" y="902648"/>
            <a:ext cx="822504" cy="1077238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19462" name="Picture 6" descr="I:\Новая папка (3)\ruchki-B1_1569.jpg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rcRect l="34518" r="51396"/>
          <a:stretch>
            <a:fillRect/>
          </a:stretch>
        </p:blipFill>
        <p:spPr bwMode="auto">
          <a:xfrm rot="716462">
            <a:off x="8618368" y="2649696"/>
            <a:ext cx="278848" cy="1484659"/>
          </a:xfrm>
          <a:prstGeom prst="rect">
            <a:avLst/>
          </a:prstGeom>
          <a:noFill/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19463" name="Picture 7" descr="I:\Новая папка (3)\3-8.tif"/>
          <p:cNvPicPr>
            <a:picLocks noChangeAspect="1" noChangeArrowheads="1"/>
          </p:cNvPicPr>
          <p:nvPr/>
        </p:nvPicPr>
        <p:blipFill>
          <a:blip r:embed="rId14" cstate="print">
            <a:clrChange>
              <a:clrFrom>
                <a:srgbClr val="0000FF"/>
              </a:clrFrom>
              <a:clrTo>
                <a:srgbClr val="0000FF">
                  <a:alpha val="0"/>
                </a:srgbClr>
              </a:clrTo>
            </a:clrChange>
          </a:blip>
          <a:srcRect r="50335"/>
          <a:stretch>
            <a:fillRect/>
          </a:stretch>
        </p:blipFill>
        <p:spPr bwMode="auto">
          <a:xfrm rot="846830">
            <a:off x="-99014" y="0"/>
            <a:ext cx="1479033" cy="2032842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19464" name="Picture 8" descr="I:\Новая папка (3)\14-Sept-General-WORTH-crane-1280x853.jpg"/>
          <p:cNvPicPr>
            <a:picLocks noChangeAspect="1" noChangeArrowheads="1"/>
          </p:cNvPicPr>
          <p:nvPr/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059832" y="5445730"/>
            <a:ext cx="1944216" cy="1295638"/>
          </a:xfrm>
          <a:prstGeom prst="rect">
            <a:avLst/>
          </a:prstGeom>
          <a:noFill/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19465" name="Picture 9" descr="I:\Новая папка (3)\050861a4d6257e9658792da53d772b40.jpg"/>
          <p:cNvPicPr>
            <a:picLocks noChangeAspect="1" noChangeArrowheads="1"/>
          </p:cNvPicPr>
          <p:nvPr/>
        </p:nvPicPr>
        <p:blipFill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186963">
            <a:off x="133865" y="5136335"/>
            <a:ext cx="934127" cy="1183397"/>
          </a:xfrm>
          <a:prstGeom prst="rect">
            <a:avLst/>
          </a:prstGeom>
          <a:noFill/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59" name="Picture 7" descr="I:\Новая папка (3)\3-8.tif"/>
          <p:cNvPicPr>
            <a:picLocks noChangeAspect="1" noChangeArrowheads="1"/>
          </p:cNvPicPr>
          <p:nvPr/>
        </p:nvPicPr>
        <p:blipFill>
          <a:blip r:embed="rId17" cstate="print">
            <a:clrChange>
              <a:clrFrom>
                <a:srgbClr val="0000FF"/>
              </a:clrFrom>
              <a:clrTo>
                <a:srgbClr val="0000FF">
                  <a:alpha val="0"/>
                </a:srgbClr>
              </a:clrTo>
            </a:clrChange>
          </a:blip>
          <a:srcRect l="59175" r="6880" b="17122"/>
          <a:stretch>
            <a:fillRect/>
          </a:stretch>
        </p:blipFill>
        <p:spPr bwMode="auto">
          <a:xfrm rot="20981281">
            <a:off x="-189469" y="1727796"/>
            <a:ext cx="1017502" cy="1695837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  <p:grpSp>
        <p:nvGrpSpPr>
          <p:cNvPr id="41" name="Группа 40"/>
          <p:cNvGrpSpPr/>
          <p:nvPr/>
        </p:nvGrpSpPr>
        <p:grpSpPr>
          <a:xfrm>
            <a:off x="755576" y="1844824"/>
            <a:ext cx="1944216" cy="1512168"/>
            <a:chOff x="755576" y="1844824"/>
            <a:chExt cx="1944216" cy="1512168"/>
          </a:xfrm>
        </p:grpSpPr>
        <p:sp>
          <p:nvSpPr>
            <p:cNvPr id="42" name="Скругленный прямоугольник 41"/>
            <p:cNvSpPr/>
            <p:nvPr/>
          </p:nvSpPr>
          <p:spPr>
            <a:xfrm>
              <a:off x="755576" y="1916832"/>
              <a:ext cx="1944216" cy="1440160"/>
            </a:xfrm>
            <a:prstGeom prst="roundRect">
              <a:avLst/>
            </a:prstGeom>
            <a:gradFill>
              <a:gsLst>
                <a:gs pos="0">
                  <a:srgbClr val="03D4A8"/>
                </a:gs>
                <a:gs pos="25000">
                  <a:srgbClr val="21D6E0"/>
                </a:gs>
                <a:gs pos="75000">
                  <a:srgbClr val="0087E6"/>
                </a:gs>
                <a:gs pos="100000">
                  <a:srgbClr val="005CBF"/>
                </a:gs>
              </a:gsLst>
              <a:lin ang="5400000" scaled="0"/>
            </a:gra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8000" dirty="0" smtClean="0">
                  <a:solidFill>
                    <a:srgbClr val="FFFF00"/>
                  </a:solidFill>
                  <a:latin typeface="Monotype Corsiva" pitchFamily="66" charset="0"/>
                </a:rPr>
                <a:t>1</a:t>
              </a:r>
              <a:endParaRPr lang="ru-RU" sz="8000" dirty="0">
                <a:solidFill>
                  <a:srgbClr val="FFFF00"/>
                </a:solidFill>
                <a:latin typeface="Monotype Corsiva" pitchFamily="66" charset="0"/>
              </a:endParaRPr>
            </a:p>
          </p:txBody>
        </p:sp>
        <p:sp>
          <p:nvSpPr>
            <p:cNvPr id="43" name="Управляющая кнопка: настраиваемая 42">
              <a:hlinkClick r:id="rId18" action="ppaction://hlinksldjump" highlightClick="1"/>
            </p:cNvPr>
            <p:cNvSpPr/>
            <p:nvPr/>
          </p:nvSpPr>
          <p:spPr>
            <a:xfrm>
              <a:off x="755576" y="1844824"/>
              <a:ext cx="1944216" cy="1512168"/>
            </a:xfrm>
            <a:prstGeom prst="actionButtonBlank">
              <a:avLst/>
            </a:prstGeom>
            <a:solidFill>
              <a:srgbClr val="4F81BD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 smtClean="0"/>
            </a:p>
            <a:p>
              <a:pPr algn="ctr"/>
              <a:endParaRPr lang="ru-RU" dirty="0"/>
            </a:p>
          </p:txBody>
        </p:sp>
      </p:grpSp>
      <p:grpSp>
        <p:nvGrpSpPr>
          <p:cNvPr id="47" name="Группа 46"/>
          <p:cNvGrpSpPr/>
          <p:nvPr/>
        </p:nvGrpSpPr>
        <p:grpSpPr>
          <a:xfrm>
            <a:off x="6444208" y="1844824"/>
            <a:ext cx="1944216" cy="1512168"/>
            <a:chOff x="6444208" y="1844824"/>
            <a:chExt cx="1944216" cy="1512168"/>
          </a:xfrm>
        </p:grpSpPr>
        <p:sp>
          <p:nvSpPr>
            <p:cNvPr id="48" name="Скругленный прямоугольник 47"/>
            <p:cNvSpPr/>
            <p:nvPr/>
          </p:nvSpPr>
          <p:spPr>
            <a:xfrm>
              <a:off x="6444208" y="1916832"/>
              <a:ext cx="1944216" cy="1440160"/>
            </a:xfrm>
            <a:prstGeom prst="roundRect">
              <a:avLst/>
            </a:prstGeom>
            <a:gradFill>
              <a:gsLst>
                <a:gs pos="0">
                  <a:srgbClr val="03D4A8"/>
                </a:gs>
                <a:gs pos="25000">
                  <a:srgbClr val="21D6E0"/>
                </a:gs>
                <a:gs pos="75000">
                  <a:srgbClr val="0087E6"/>
                </a:gs>
                <a:gs pos="100000">
                  <a:srgbClr val="005CBF"/>
                </a:gs>
              </a:gsLst>
              <a:lin ang="5400000" scaled="0"/>
            </a:gra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8000" dirty="0" smtClean="0">
                  <a:solidFill>
                    <a:srgbClr val="FFFF00"/>
                  </a:solidFill>
                  <a:latin typeface="Monotype Corsiva" pitchFamily="66" charset="0"/>
                </a:rPr>
                <a:t>3</a:t>
              </a:r>
              <a:endParaRPr lang="ru-RU" sz="8000" dirty="0">
                <a:solidFill>
                  <a:srgbClr val="FFFF00"/>
                </a:solidFill>
                <a:latin typeface="Monotype Corsiva" pitchFamily="66" charset="0"/>
              </a:endParaRPr>
            </a:p>
          </p:txBody>
        </p:sp>
        <p:sp>
          <p:nvSpPr>
            <p:cNvPr id="49" name="Управляющая кнопка: настраиваемая 48">
              <a:hlinkClick r:id="rId19" action="ppaction://hlinksldjump" highlightClick="1"/>
            </p:cNvPr>
            <p:cNvSpPr/>
            <p:nvPr/>
          </p:nvSpPr>
          <p:spPr>
            <a:xfrm>
              <a:off x="6444208" y="1844824"/>
              <a:ext cx="1944216" cy="1512168"/>
            </a:xfrm>
            <a:prstGeom prst="actionButtonBlank">
              <a:avLst/>
            </a:prstGeom>
            <a:solidFill>
              <a:srgbClr val="4F81BD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56" name="Группа 55"/>
          <p:cNvGrpSpPr/>
          <p:nvPr/>
        </p:nvGrpSpPr>
        <p:grpSpPr>
          <a:xfrm>
            <a:off x="6444208" y="3861048"/>
            <a:ext cx="1944216" cy="1512168"/>
            <a:chOff x="6444208" y="3861048"/>
            <a:chExt cx="1944216" cy="1512168"/>
          </a:xfrm>
        </p:grpSpPr>
        <p:sp>
          <p:nvSpPr>
            <p:cNvPr id="57" name="Скругленный прямоугольник 56"/>
            <p:cNvSpPr/>
            <p:nvPr/>
          </p:nvSpPr>
          <p:spPr>
            <a:xfrm>
              <a:off x="6444208" y="3861048"/>
              <a:ext cx="1944216" cy="1440160"/>
            </a:xfrm>
            <a:prstGeom prst="roundRect">
              <a:avLst/>
            </a:prstGeom>
            <a:gradFill>
              <a:gsLst>
                <a:gs pos="0">
                  <a:srgbClr val="03D4A8"/>
                </a:gs>
                <a:gs pos="25000">
                  <a:srgbClr val="21D6E0"/>
                </a:gs>
                <a:gs pos="75000">
                  <a:srgbClr val="0087E6"/>
                </a:gs>
                <a:gs pos="100000">
                  <a:srgbClr val="005CBF"/>
                </a:gs>
              </a:gsLst>
              <a:lin ang="5400000" scaled="0"/>
            </a:gra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8000" dirty="0" smtClean="0">
                  <a:solidFill>
                    <a:srgbClr val="FFFF00"/>
                  </a:solidFill>
                  <a:latin typeface="Monotype Corsiva" pitchFamily="66" charset="0"/>
                </a:rPr>
                <a:t>6</a:t>
              </a:r>
              <a:endParaRPr lang="ru-RU" sz="8000" dirty="0">
                <a:solidFill>
                  <a:srgbClr val="FFFF00"/>
                </a:solidFill>
                <a:latin typeface="Monotype Corsiva" pitchFamily="66" charset="0"/>
              </a:endParaRPr>
            </a:p>
          </p:txBody>
        </p:sp>
        <p:sp>
          <p:nvSpPr>
            <p:cNvPr id="58" name="Управляющая кнопка: настраиваемая 57">
              <a:hlinkClick r:id="rId20" action="ppaction://hlinksldjump" highlightClick="1"/>
            </p:cNvPr>
            <p:cNvSpPr/>
            <p:nvPr/>
          </p:nvSpPr>
          <p:spPr>
            <a:xfrm>
              <a:off x="6444208" y="3861048"/>
              <a:ext cx="1944216" cy="1512168"/>
            </a:xfrm>
            <a:prstGeom prst="actionButtonBlank">
              <a:avLst/>
            </a:prstGeom>
            <a:solidFill>
              <a:srgbClr val="4F81BD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83099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800" b="1" dirty="0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День недели, имеющий омоним</a:t>
            </a:r>
            <a:endParaRPr lang="ru-RU" sz="4800" b="1" dirty="0">
              <a:ln w="11430"/>
              <a:solidFill>
                <a:schemeClr val="bg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53250" name="Picture 2" descr="http://kyiv.sfs.gov.ua/data/material/000/157/218831/photo.jpg"/>
          <p:cNvPicPr>
            <a:picLocks noChangeAspect="1" noChangeArrowheads="1"/>
          </p:cNvPicPr>
          <p:nvPr/>
        </p:nvPicPr>
        <p:blipFill>
          <a:blip r:embed="rId2" cstate="print"/>
          <a:srcRect l="17739" r="16762"/>
          <a:stretch>
            <a:fillRect/>
          </a:stretch>
        </p:blipFill>
        <p:spPr bwMode="auto">
          <a:xfrm>
            <a:off x="539552" y="980728"/>
            <a:ext cx="3672408" cy="511256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50800">
            <a:solidFill>
              <a:schemeClr val="accent2">
                <a:lumMod val="50000"/>
              </a:schemeClr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3252" name="Picture 4" descr="http://a1899.phobos.apple.com/us/r30/Purple/v4/9b/ac/06/9bac062e-485a-7e0a-7d37-b20f44a95572/mzl.cixljilr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908720"/>
            <a:ext cx="3888432" cy="51845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50800">
            <a:solidFill>
              <a:schemeClr val="accent2">
                <a:lumMod val="50000"/>
              </a:schemeClr>
            </a:solidFill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Управляющая кнопка: возврат 4">
            <a:hlinkClick r:id="rId4" action="ppaction://hlinksldjump" highlightClick="1"/>
          </p:cNvPr>
          <p:cNvSpPr/>
          <p:nvPr/>
        </p:nvSpPr>
        <p:spPr>
          <a:xfrm>
            <a:off x="8532440" y="6309320"/>
            <a:ext cx="539552" cy="476672"/>
          </a:xfrm>
          <a:prstGeom prst="actionButtonReturn">
            <a:avLst/>
          </a:prstGeom>
          <a:gradFill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5400000" scaled="0"/>
          </a:gra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413253" y="5849396"/>
            <a:ext cx="2317494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1"/>
                </a:solidFill>
                <a:effectLst/>
              </a:rPr>
              <a:t>среда</a:t>
            </a:r>
            <a:endParaRPr lang="ru-RU" sz="66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bg1"/>
              </a:solidFill>
              <a:effectLst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727684" y="3104964"/>
            <a:ext cx="5688632" cy="648072"/>
          </a:xfrm>
          <a:prstGeom prst="roundRect">
            <a:avLst/>
          </a:prstGeom>
          <a:gradFill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dirty="0" smtClean="0"/>
              <a:t>Правильный ответ</a:t>
            </a:r>
            <a:endParaRPr lang="ru-RU" sz="4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53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53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8" grpId="0" animBg="1"/>
      <p:bldP spid="8" grpId="1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180528" y="0"/>
            <a:ext cx="9649072" cy="193899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000" b="1" dirty="0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Денежная единица в Болгарии, омонимичная названию дикого животного</a:t>
            </a:r>
            <a:endParaRPr lang="ru-RU" sz="4000" b="1" dirty="0">
              <a:ln w="11430"/>
              <a:solidFill>
                <a:schemeClr val="bg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40962" name="Picture 2" descr="http://bonistika.net/cat_img/1317219915a_lg.jpg"/>
          <p:cNvPicPr>
            <a:picLocks noChangeAspect="1" noChangeArrowheads="1"/>
          </p:cNvPicPr>
          <p:nvPr/>
        </p:nvPicPr>
        <p:blipFill>
          <a:blip r:embed="rId2" cstate="print"/>
          <a:srcRect l="6162" t="8617" r="2851" b="7762"/>
          <a:stretch>
            <a:fillRect/>
          </a:stretch>
        </p:blipFill>
        <p:spPr bwMode="auto">
          <a:xfrm>
            <a:off x="4283967" y="1998512"/>
            <a:ext cx="4680521" cy="26546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50800">
            <a:solidFill>
              <a:schemeClr val="accent2">
                <a:lumMod val="50000"/>
              </a:schemeClr>
            </a:solidFill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Управляющая кнопка: возврат 4">
            <a:hlinkClick r:id="rId3" action="ppaction://hlinksldjump" highlightClick="1"/>
          </p:cNvPr>
          <p:cNvSpPr/>
          <p:nvPr/>
        </p:nvSpPr>
        <p:spPr>
          <a:xfrm>
            <a:off x="8532440" y="6309320"/>
            <a:ext cx="539552" cy="476672"/>
          </a:xfrm>
          <a:prstGeom prst="actionButtonReturn">
            <a:avLst/>
          </a:prstGeom>
          <a:gradFill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5400000" scaled="0"/>
          </a:gra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40964" name="Picture 4" descr="http://www.wallgrad.ru/_ph/7/86474298.jpg"/>
          <p:cNvPicPr>
            <a:picLocks noChangeAspect="1" noChangeArrowheads="1"/>
          </p:cNvPicPr>
          <p:nvPr/>
        </p:nvPicPr>
        <p:blipFill>
          <a:blip r:embed="rId4" cstate="print"/>
          <a:srcRect l="13573" t="22459" r="1156" b="7833"/>
          <a:stretch>
            <a:fillRect/>
          </a:stretch>
        </p:blipFill>
        <p:spPr bwMode="auto">
          <a:xfrm>
            <a:off x="179512" y="3068960"/>
            <a:ext cx="4703310" cy="28690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50800">
            <a:solidFill>
              <a:schemeClr val="accent2">
                <a:lumMod val="50000"/>
              </a:schemeClr>
            </a:solidFill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3661397" y="5661248"/>
            <a:ext cx="1749198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80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1"/>
                </a:solidFill>
                <a:effectLst/>
              </a:rPr>
              <a:t>лев</a:t>
            </a:r>
            <a:endParaRPr lang="ru-RU" sz="80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bg1"/>
              </a:solidFill>
              <a:effectLst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691680" y="3104964"/>
            <a:ext cx="5688632" cy="648072"/>
          </a:xfrm>
          <a:prstGeom prst="roundRect">
            <a:avLst/>
          </a:prstGeom>
          <a:gradFill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dirty="0" smtClean="0"/>
              <a:t>Правильный ответ</a:t>
            </a:r>
            <a:endParaRPr lang="ru-RU" sz="4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409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409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  <p:bldP spid="8" grpId="1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-27384"/>
            <a:ext cx="9144000" cy="286232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600" b="1" dirty="0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Омонимы, имеющие значение маленький мохнатый плод, содержащий большое количество витамина С и удивительная птичка почти без крыльев, с длинной шерстью</a:t>
            </a:r>
            <a:endParaRPr lang="ru-RU" sz="3600" b="1" dirty="0">
              <a:ln w="11430"/>
              <a:solidFill>
                <a:schemeClr val="bg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41986" name="Picture 2" descr="http://sarinform.com/img/lenta/48408_1456403074.jpg"/>
          <p:cNvPicPr>
            <a:picLocks noChangeAspect="1" noChangeArrowheads="1"/>
          </p:cNvPicPr>
          <p:nvPr/>
        </p:nvPicPr>
        <p:blipFill>
          <a:blip r:embed="rId2" cstate="print"/>
          <a:srcRect l="7101" t="21578" r="8285" b="13392"/>
          <a:stretch>
            <a:fillRect/>
          </a:stretch>
        </p:blipFill>
        <p:spPr bwMode="auto">
          <a:xfrm>
            <a:off x="179512" y="2780928"/>
            <a:ext cx="5148063" cy="32403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50800">
            <a:solidFill>
              <a:schemeClr val="accent2">
                <a:lumMod val="50000"/>
              </a:schemeClr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1988" name="Picture 4" descr="http://s.pikabu.ru/post_img/big/2013/11/09/5/1383978674_233110657.jpg"/>
          <p:cNvPicPr>
            <a:picLocks noChangeAspect="1" noChangeArrowheads="1"/>
          </p:cNvPicPr>
          <p:nvPr/>
        </p:nvPicPr>
        <p:blipFill>
          <a:blip r:embed="rId3" cstate="print"/>
          <a:srcRect l="9512" t="4762" r="30246" b="14286"/>
          <a:stretch>
            <a:fillRect/>
          </a:stretch>
        </p:blipFill>
        <p:spPr bwMode="auto">
          <a:xfrm>
            <a:off x="5508104" y="2780928"/>
            <a:ext cx="3456384" cy="32403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50800">
            <a:solidFill>
              <a:schemeClr val="accent2">
                <a:lumMod val="50000"/>
              </a:schemeClr>
            </a:solidFill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Управляющая кнопка: возврат 4">
            <a:hlinkClick r:id="rId4" action="ppaction://hlinksldjump" highlightClick="1"/>
          </p:cNvPr>
          <p:cNvSpPr/>
          <p:nvPr/>
        </p:nvSpPr>
        <p:spPr>
          <a:xfrm>
            <a:off x="8532440" y="6309320"/>
            <a:ext cx="539552" cy="476672"/>
          </a:xfrm>
          <a:prstGeom prst="actionButtonReturn">
            <a:avLst/>
          </a:prstGeom>
          <a:gradFill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5400000" scaled="0"/>
          </a:gra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590001" y="5849396"/>
            <a:ext cx="1963999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1"/>
                </a:solidFill>
                <a:effectLst/>
              </a:rPr>
              <a:t>киви</a:t>
            </a:r>
            <a:endParaRPr lang="ru-RU" sz="66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bg1"/>
              </a:solidFill>
              <a:effectLst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727684" y="3104964"/>
            <a:ext cx="5688632" cy="648072"/>
          </a:xfrm>
          <a:prstGeom prst="roundRect">
            <a:avLst/>
          </a:prstGeom>
          <a:gradFill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dirty="0" smtClean="0"/>
              <a:t>Правильный ответ</a:t>
            </a:r>
            <a:endParaRPr lang="ru-RU" sz="4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419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419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8" grpId="0" animBg="1"/>
      <p:bldP spid="8" grpId="1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57398"/>
            <a:ext cx="9144000" cy="92333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Нота, имеющая омоним</a:t>
            </a:r>
            <a:endParaRPr lang="ru-RU" sz="5400" b="1" dirty="0">
              <a:ln w="11430"/>
              <a:solidFill>
                <a:schemeClr val="bg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43010" name="Picture 2" descr="http://i.ytimg.com/vi/e7bisjantDc/maxresdefault.jpg"/>
          <p:cNvPicPr>
            <a:picLocks noChangeAspect="1" noChangeArrowheads="1"/>
          </p:cNvPicPr>
          <p:nvPr/>
        </p:nvPicPr>
        <p:blipFill>
          <a:blip r:embed="rId2" cstate="print"/>
          <a:srcRect l="42209" t="34439" r="30701" b="33641"/>
          <a:stretch>
            <a:fillRect/>
          </a:stretch>
        </p:blipFill>
        <p:spPr bwMode="auto">
          <a:xfrm>
            <a:off x="175027" y="1484783"/>
            <a:ext cx="3824699" cy="40324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50800">
            <a:solidFill>
              <a:schemeClr val="accent2">
                <a:lumMod val="50000"/>
              </a:schemeClr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3012" name="Picture 4" descr="http://sladtorg-khv.ru/wp-content/uploads/2016/02/49htd259g2e.jpg"/>
          <p:cNvPicPr>
            <a:picLocks noChangeAspect="1" noChangeArrowheads="1"/>
          </p:cNvPicPr>
          <p:nvPr/>
        </p:nvPicPr>
        <p:blipFill>
          <a:blip r:embed="rId3" cstate="print"/>
          <a:srcRect l="19963" t="10853" r="9208" b="17519"/>
          <a:stretch>
            <a:fillRect/>
          </a:stretch>
        </p:blipFill>
        <p:spPr bwMode="auto">
          <a:xfrm>
            <a:off x="4335404" y="1556793"/>
            <a:ext cx="4629084" cy="3951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50800">
            <a:solidFill>
              <a:schemeClr val="accent2">
                <a:lumMod val="50000"/>
              </a:schemeClr>
            </a:solidFill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Управляющая кнопка: возврат 4">
            <a:hlinkClick r:id="rId4" action="ppaction://hlinksldjump" highlightClick="1"/>
          </p:cNvPr>
          <p:cNvSpPr/>
          <p:nvPr/>
        </p:nvSpPr>
        <p:spPr>
          <a:xfrm>
            <a:off x="8532440" y="6309320"/>
            <a:ext cx="539552" cy="476672"/>
          </a:xfrm>
          <a:prstGeom prst="actionButtonReturn">
            <a:avLst/>
          </a:prstGeom>
          <a:gradFill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5400000" scaled="0"/>
          </a:gra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466632" y="5733256"/>
            <a:ext cx="1994713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72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1"/>
                </a:solidFill>
                <a:effectLst/>
              </a:rPr>
              <a:t>соль</a:t>
            </a:r>
            <a:endParaRPr lang="ru-RU" sz="72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bg1"/>
              </a:solidFill>
              <a:effectLst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619672" y="3104964"/>
            <a:ext cx="5688632" cy="648072"/>
          </a:xfrm>
          <a:prstGeom prst="roundRect">
            <a:avLst/>
          </a:prstGeom>
          <a:gradFill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dirty="0" smtClean="0"/>
              <a:t>Правильный ответ</a:t>
            </a:r>
            <a:endParaRPr lang="ru-RU" sz="4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430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430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8" grpId="0" animBg="1"/>
      <p:bldP spid="8" grpId="1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193899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000" b="1" dirty="0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Омонимы, один из которых обозначает насекомое, а другой является принадлежностью мужского гардероба</a:t>
            </a:r>
            <a:endParaRPr lang="ru-RU" sz="4000" b="1" dirty="0">
              <a:ln w="11430"/>
              <a:solidFill>
                <a:schemeClr val="bg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44034" name="Picture 2" descr="http://showrooms.ru/wa-data/public/shop/products/04/66/676604/images/4625628/4625628.1000x0.jpg"/>
          <p:cNvPicPr>
            <a:picLocks noChangeAspect="1" noChangeArrowheads="1"/>
          </p:cNvPicPr>
          <p:nvPr/>
        </p:nvPicPr>
        <p:blipFill>
          <a:blip r:embed="rId2" cstate="print"/>
          <a:srcRect l="5970" t="26866" r="5970" b="26866"/>
          <a:stretch>
            <a:fillRect/>
          </a:stretch>
        </p:blipFill>
        <p:spPr bwMode="auto">
          <a:xfrm>
            <a:off x="4427984" y="2132856"/>
            <a:ext cx="4534307" cy="36724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50800">
            <a:solidFill>
              <a:schemeClr val="accent2">
                <a:lumMod val="50000"/>
              </a:schemeClr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4038" name="Picture 6" descr="http://wallpaperscraft.ru/image/babochka_lepestki_tsvetok_krylya_93233_1600x900.jpg"/>
          <p:cNvPicPr>
            <a:picLocks noChangeAspect="1" noChangeArrowheads="1"/>
          </p:cNvPicPr>
          <p:nvPr/>
        </p:nvPicPr>
        <p:blipFill>
          <a:blip r:embed="rId3" cstate="print"/>
          <a:srcRect l="13906" t="10180" r="22288" b="15653"/>
          <a:stretch>
            <a:fillRect/>
          </a:stretch>
        </p:blipFill>
        <p:spPr bwMode="auto">
          <a:xfrm>
            <a:off x="179512" y="2132856"/>
            <a:ext cx="4042926" cy="36724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50800">
            <a:solidFill>
              <a:schemeClr val="accent2">
                <a:lumMod val="50000"/>
              </a:schemeClr>
            </a:solidFill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Управляющая кнопка: возврат 4">
            <a:hlinkClick r:id="rId4" action="ppaction://hlinksldjump" highlightClick="1"/>
          </p:cNvPr>
          <p:cNvSpPr/>
          <p:nvPr/>
        </p:nvSpPr>
        <p:spPr>
          <a:xfrm>
            <a:off x="8532440" y="6309320"/>
            <a:ext cx="539552" cy="476672"/>
          </a:xfrm>
          <a:prstGeom prst="actionButtonReturn">
            <a:avLst/>
          </a:prstGeom>
          <a:gradFill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5400000" scaled="0"/>
          </a:gra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864608" y="5777388"/>
            <a:ext cx="3198761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1"/>
                </a:solidFill>
                <a:effectLst/>
              </a:rPr>
              <a:t>бабочка</a:t>
            </a:r>
            <a:endParaRPr lang="ru-RU" sz="66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bg1"/>
              </a:solidFill>
              <a:effectLst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619672" y="3104964"/>
            <a:ext cx="5688632" cy="648072"/>
          </a:xfrm>
          <a:prstGeom prst="roundRect">
            <a:avLst/>
          </a:prstGeom>
          <a:gradFill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dirty="0" smtClean="0"/>
              <a:t>Правильный ответ</a:t>
            </a:r>
            <a:endParaRPr lang="ru-RU" sz="4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44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44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8" grpId="0" animBg="1"/>
      <p:bldP spid="8" grpId="1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1538883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700" b="1" dirty="0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Первая служила лодкой предкам, а другая движется по клеткам</a:t>
            </a:r>
            <a:endParaRPr lang="ru-RU" sz="4700" b="1" dirty="0">
              <a:ln w="11430"/>
              <a:solidFill>
                <a:schemeClr val="bg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45058" name="Picture 2" descr="http://900igr.net/datas/okruzhajuschij-mir/Istorija-korablja/0015-015-Istorija-korablja.jpg"/>
          <p:cNvPicPr>
            <a:picLocks noChangeAspect="1" noChangeArrowheads="1"/>
          </p:cNvPicPr>
          <p:nvPr/>
        </p:nvPicPr>
        <p:blipFill>
          <a:blip r:embed="rId2" cstate="print"/>
          <a:srcRect l="10820" r="7644" b="6000"/>
          <a:stretch>
            <a:fillRect/>
          </a:stretch>
        </p:blipFill>
        <p:spPr bwMode="auto">
          <a:xfrm>
            <a:off x="251520" y="1767190"/>
            <a:ext cx="5400600" cy="432661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50800">
            <a:solidFill>
              <a:schemeClr val="accent2">
                <a:lumMod val="50000"/>
              </a:schemeClr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5060" name="Picture 4" descr="http://dagestan.rusplt.ru/netcat_files/news3/2124721666.jpg"/>
          <p:cNvPicPr>
            <a:picLocks noChangeAspect="1" noChangeArrowheads="1"/>
          </p:cNvPicPr>
          <p:nvPr/>
        </p:nvPicPr>
        <p:blipFill>
          <a:blip r:embed="rId3" cstate="print"/>
          <a:srcRect l="28349" r="26764"/>
          <a:stretch>
            <a:fillRect/>
          </a:stretch>
        </p:blipFill>
        <p:spPr bwMode="auto">
          <a:xfrm>
            <a:off x="6001873" y="1772816"/>
            <a:ext cx="2674583" cy="43204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50800">
            <a:solidFill>
              <a:schemeClr val="accent2">
                <a:lumMod val="50000"/>
              </a:schemeClr>
            </a:solidFill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Управляющая кнопка: возврат 4">
            <a:hlinkClick r:id="rId4" action="ppaction://hlinksldjump" highlightClick="1"/>
          </p:cNvPr>
          <p:cNvSpPr/>
          <p:nvPr/>
        </p:nvSpPr>
        <p:spPr>
          <a:xfrm>
            <a:off x="8532440" y="6309320"/>
            <a:ext cx="539552" cy="476672"/>
          </a:xfrm>
          <a:prstGeom prst="actionButtonReturn">
            <a:avLst/>
          </a:prstGeom>
          <a:gradFill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5400000" scaled="0"/>
          </a:gra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273598" y="5849396"/>
            <a:ext cx="2380780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1"/>
                </a:solidFill>
                <a:effectLst/>
              </a:rPr>
              <a:t>ладья</a:t>
            </a:r>
            <a:endParaRPr lang="ru-RU" sz="66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bg1"/>
              </a:solidFill>
              <a:effectLst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619672" y="3104964"/>
            <a:ext cx="5688632" cy="648072"/>
          </a:xfrm>
          <a:prstGeom prst="roundRect">
            <a:avLst/>
          </a:prstGeom>
          <a:gradFill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dirty="0" smtClean="0"/>
              <a:t>Правильный ответ</a:t>
            </a:r>
            <a:endParaRPr lang="ru-RU" sz="4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45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45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8" grpId="0" animBg="1"/>
      <p:bldP spid="8" grpId="1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7956376" y="5661248"/>
            <a:ext cx="1259632" cy="1196752"/>
            <a:chOff x="7956376" y="5661248"/>
            <a:chExt cx="1259632" cy="1196752"/>
          </a:xfrm>
        </p:grpSpPr>
        <p:grpSp>
          <p:nvGrpSpPr>
            <p:cNvPr id="3" name="Группа 16"/>
            <p:cNvGrpSpPr/>
            <p:nvPr/>
          </p:nvGrpSpPr>
          <p:grpSpPr>
            <a:xfrm>
              <a:off x="7991873" y="5705872"/>
              <a:ext cx="1152127" cy="1152128"/>
              <a:chOff x="3635896" y="980728"/>
              <a:chExt cx="5350545" cy="5350545"/>
            </a:xfrm>
          </p:grpSpPr>
          <p:grpSp>
            <p:nvGrpSpPr>
              <p:cNvPr id="5" name="Группа 31"/>
              <p:cNvGrpSpPr/>
              <p:nvPr/>
            </p:nvGrpSpPr>
            <p:grpSpPr>
              <a:xfrm rot="1086530">
                <a:off x="3635896" y="980728"/>
                <a:ext cx="5350545" cy="5350545"/>
                <a:chOff x="3635896" y="980728"/>
                <a:chExt cx="5350545" cy="5350545"/>
              </a:xfrm>
            </p:grpSpPr>
            <p:pic>
              <p:nvPicPr>
                <p:cNvPr id="13" name="Picture 2" descr="http://s13.radikal.ru/i186/1109/b4/3159f430149d.png"/>
                <p:cNvPicPr>
                  <a:picLocks noChangeAspect="1" noChangeArrowheads="1"/>
                </p:cNvPicPr>
                <p:nvPr/>
              </p:nvPicPr>
              <p:blipFill>
                <a:blip r:embed="rId2" cstate="print"/>
                <a:srcRect/>
                <a:stretch>
                  <a:fillRect/>
                </a:stretch>
              </p:blipFill>
              <p:spPr bwMode="auto">
                <a:xfrm>
                  <a:off x="3635896" y="980728"/>
                  <a:ext cx="5350545" cy="5350545"/>
                </a:xfrm>
                <a:prstGeom prst="rect">
                  <a:avLst/>
                </a:prstGeom>
                <a:noFill/>
                <a:ln w="28575">
                  <a:noFill/>
                </a:ln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p:spPr>
            </p:pic>
            <p:grpSp>
              <p:nvGrpSpPr>
                <p:cNvPr id="14" name="Группа 29"/>
                <p:cNvGrpSpPr/>
                <p:nvPr/>
              </p:nvGrpSpPr>
              <p:grpSpPr>
                <a:xfrm>
                  <a:off x="4073331" y="1268760"/>
                  <a:ext cx="4522513" cy="4824536"/>
                  <a:chOff x="4073331" y="1268760"/>
                  <a:chExt cx="4522513" cy="4824536"/>
                </a:xfrm>
              </p:grpSpPr>
              <p:sp>
                <p:nvSpPr>
                  <p:cNvPr id="15" name="Скругленный прямоугольник 14"/>
                  <p:cNvSpPr/>
                  <p:nvPr/>
                </p:nvSpPr>
                <p:spPr>
                  <a:xfrm>
                    <a:off x="5076056" y="1268760"/>
                    <a:ext cx="2615788" cy="720080"/>
                  </a:xfrm>
                  <a:prstGeom prst="roundRect">
                    <a:avLst>
                      <a:gd name="adj" fmla="val 50000"/>
                    </a:avLst>
                  </a:prstGeom>
                  <a:gradFill flip="none" rotWithShape="1">
                    <a:gsLst>
                      <a:gs pos="75000">
                        <a:srgbClr val="F9B60F"/>
                      </a:gs>
                      <a:gs pos="0">
                        <a:srgbClr val="FF0000"/>
                      </a:gs>
                    </a:gsLst>
                    <a:lin ang="5400000" scaled="1"/>
                    <a:tileRect/>
                  </a:gradFill>
                  <a:ln>
                    <a:noFill/>
                  </a:ln>
                  <a:effectLst>
                    <a:outerShdw blurRad="190500" dist="228600" dir="2700000" algn="ctr">
                      <a:srgbClr val="000000">
                        <a:alpha val="30000"/>
                      </a:srgbClr>
                    </a:outerShdw>
                  </a:effectLst>
                  <a:scene3d>
                    <a:camera prst="orthographicFront">
                      <a:rot lat="0" lon="0" rev="0"/>
                    </a:camera>
                    <a:lightRig rig="glow" dir="t">
                      <a:rot lat="0" lon="0" rev="4800000"/>
                    </a:lightRig>
                  </a:scene3d>
                  <a:sp3d prstMaterial="matte">
                    <a:bevelT w="127000" h="6350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sz="400" b="1" i="1" dirty="0" smtClean="0">
                      <a:solidFill>
                        <a:schemeClr val="bg1"/>
                      </a:solidFill>
                      <a:latin typeface="Times New Roman" pitchFamily="18" charset="0"/>
                      <a:cs typeface="Times New Roman" pitchFamily="18" charset="0"/>
                    </a:endParaRPr>
                  </a:p>
                  <a:p>
                    <a:pPr algn="ctr"/>
                    <a:r>
                      <a:rPr lang="ru-RU" sz="400" b="1" i="1" dirty="0" smtClean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rPr>
                      <a:t>Историзмы</a:t>
                    </a:r>
                  </a:p>
                  <a:p>
                    <a:pPr algn="ctr"/>
                    <a:endParaRPr lang="ru-RU" sz="400" b="1" i="1" dirty="0">
                      <a:solidFill>
                        <a:schemeClr val="bg1"/>
                      </a:solidFill>
                      <a:latin typeface="Times New Roman" pitchFamily="18" charset="0"/>
                      <a:cs typeface="Times New Roman" pitchFamily="18" charset="0"/>
                    </a:endParaRPr>
                  </a:p>
                </p:txBody>
              </p:sp>
              <p:sp>
                <p:nvSpPr>
                  <p:cNvPr id="16" name="Скругленный прямоугольник 15"/>
                  <p:cNvSpPr/>
                  <p:nvPr/>
                </p:nvSpPr>
                <p:spPr>
                  <a:xfrm rot="3704845">
                    <a:off x="7106465" y="2379675"/>
                    <a:ext cx="2197436" cy="781323"/>
                  </a:xfrm>
                  <a:prstGeom prst="roundRect">
                    <a:avLst>
                      <a:gd name="adj" fmla="val 50000"/>
                    </a:avLst>
                  </a:prstGeom>
                  <a:gradFill flip="none" rotWithShape="1">
                    <a:gsLst>
                      <a:gs pos="75000">
                        <a:srgbClr val="F9B60F"/>
                      </a:gs>
                      <a:gs pos="0">
                        <a:srgbClr val="FFFF00"/>
                      </a:gs>
                    </a:gsLst>
                    <a:lin ang="16200000" scaled="1"/>
                    <a:tileRect/>
                  </a:gradFill>
                  <a:ln>
                    <a:noFill/>
                  </a:ln>
                  <a:effectLst>
                    <a:outerShdw blurRad="190500" dist="228600" dir="2700000" algn="ctr">
                      <a:srgbClr val="000000">
                        <a:alpha val="30000"/>
                      </a:srgbClr>
                    </a:outerShdw>
                  </a:effectLst>
                  <a:scene3d>
                    <a:camera prst="orthographicFront">
                      <a:rot lat="0" lon="0" rev="0"/>
                    </a:camera>
                    <a:lightRig rig="glow" dir="t">
                      <a:rot lat="0" lon="0" rev="4800000"/>
                    </a:lightRig>
                  </a:scene3d>
                  <a:sp3d prstMaterial="matte">
                    <a:bevelT w="127000" h="6350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sz="400" b="1" i="1" dirty="0" smtClean="0">
                      <a:solidFill>
                        <a:schemeClr val="bg1"/>
                      </a:solidFill>
                      <a:latin typeface="Times New Roman" pitchFamily="18" charset="0"/>
                      <a:cs typeface="Times New Roman" pitchFamily="18" charset="0"/>
                    </a:endParaRPr>
                  </a:p>
                  <a:p>
                    <a:pPr algn="ctr"/>
                    <a:r>
                      <a:rPr lang="ru-RU" sz="400" b="1" i="1" dirty="0" smtClean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rPr>
                      <a:t>Архаизмы</a:t>
                    </a:r>
                  </a:p>
                  <a:p>
                    <a:pPr algn="ctr"/>
                    <a:endParaRPr lang="ru-RU" sz="400" b="1" i="1" dirty="0">
                      <a:solidFill>
                        <a:schemeClr val="bg1"/>
                      </a:solidFill>
                      <a:latin typeface="Times New Roman" pitchFamily="18" charset="0"/>
                      <a:cs typeface="Times New Roman" pitchFamily="18" charset="0"/>
                    </a:endParaRPr>
                  </a:p>
                </p:txBody>
              </p:sp>
              <p:sp>
                <p:nvSpPr>
                  <p:cNvPr id="17" name="Скругленный прямоугольник 16"/>
                  <p:cNvSpPr/>
                  <p:nvPr/>
                </p:nvSpPr>
                <p:spPr>
                  <a:xfrm rot="7293084">
                    <a:off x="7052971" y="4356139"/>
                    <a:ext cx="2102546" cy="781323"/>
                  </a:xfrm>
                  <a:prstGeom prst="roundRect">
                    <a:avLst>
                      <a:gd name="adj" fmla="val 50000"/>
                    </a:avLst>
                  </a:prstGeom>
                  <a:gradFill flip="none" rotWithShape="1">
                    <a:gsLst>
                      <a:gs pos="60000">
                        <a:srgbClr val="F8F200"/>
                      </a:gs>
                      <a:gs pos="15000">
                        <a:srgbClr val="31EF3A"/>
                      </a:gs>
                    </a:gsLst>
                    <a:lin ang="16200000" scaled="1"/>
                    <a:tileRect/>
                  </a:gradFill>
                  <a:ln>
                    <a:noFill/>
                  </a:ln>
                  <a:effectLst>
                    <a:outerShdw blurRad="190500" dist="228600" dir="2700000" algn="ctr">
                      <a:srgbClr val="000000">
                        <a:alpha val="30000"/>
                      </a:srgbClr>
                    </a:outerShdw>
                  </a:effectLst>
                  <a:scene3d>
                    <a:camera prst="orthographicFront">
                      <a:rot lat="0" lon="0" rev="0"/>
                    </a:camera>
                    <a:lightRig rig="glow" dir="t">
                      <a:rot lat="0" lon="0" rev="4800000"/>
                    </a:lightRig>
                  </a:scene3d>
                  <a:sp3d prstMaterial="matte">
                    <a:bevelT w="127000" h="6350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ru-RU" sz="400" b="1" i="1" dirty="0" smtClean="0">
                      <a:solidFill>
                        <a:schemeClr val="bg1"/>
                      </a:solidFill>
                      <a:latin typeface="Times New Roman" pitchFamily="18" charset="0"/>
                      <a:ea typeface="Calibri" pitchFamily="34" charset="0"/>
                      <a:cs typeface="Times New Roman" pitchFamily="18" charset="0"/>
                    </a:endParaRPr>
                  </a:p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r>
                      <a:rPr lang="ru-RU" sz="400" b="1" i="1" dirty="0" smtClean="0">
                        <a:solidFill>
                          <a:schemeClr val="bg1"/>
                        </a:solidFill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rPr>
                      <a:t>Антонимы</a:t>
                    </a:r>
                    <a:endParaRPr lang="ru-RU" sz="400" b="1" i="1" dirty="0" smtClean="0">
                      <a:solidFill>
                        <a:schemeClr val="bg1"/>
                      </a:solidFill>
                      <a:latin typeface="Times New Roman" pitchFamily="18" charset="0"/>
                      <a:cs typeface="Times New Roman" pitchFamily="18" charset="0"/>
                    </a:endParaRPr>
                  </a:p>
                  <a:p>
                    <a:pPr lvl="0" algn="ctr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ru-RU" sz="400" b="1" i="1" dirty="0" smtClean="0">
                      <a:solidFill>
                        <a:schemeClr val="bg1"/>
                      </a:solidFill>
                      <a:latin typeface="Times New Roman" pitchFamily="18" charset="0"/>
                      <a:cs typeface="Times New Roman" pitchFamily="18" charset="0"/>
                    </a:endParaRPr>
                  </a:p>
                </p:txBody>
              </p:sp>
              <p:sp>
                <p:nvSpPr>
                  <p:cNvPr id="18" name="Скругленный прямоугольник 17"/>
                  <p:cNvSpPr/>
                  <p:nvPr/>
                </p:nvSpPr>
                <p:spPr>
                  <a:xfrm rot="14127254">
                    <a:off x="3432562" y="4193919"/>
                    <a:ext cx="2093165" cy="781323"/>
                  </a:xfrm>
                  <a:prstGeom prst="roundRect">
                    <a:avLst>
                      <a:gd name="adj" fmla="val 50000"/>
                    </a:avLst>
                  </a:prstGeom>
                  <a:gradFill>
                    <a:gsLst>
                      <a:gs pos="46000">
                        <a:srgbClr val="00B0F0"/>
                      </a:gs>
                      <a:gs pos="0">
                        <a:srgbClr val="0036A2"/>
                      </a:gs>
                    </a:gsLst>
                    <a:lin ang="16200000" scaled="1"/>
                  </a:gradFill>
                  <a:ln>
                    <a:noFill/>
                  </a:ln>
                  <a:effectLst>
                    <a:outerShdw blurRad="190500" dist="228600" dir="2700000" algn="ctr">
                      <a:srgbClr val="000000">
                        <a:alpha val="30000"/>
                      </a:srgbClr>
                    </a:outerShdw>
                  </a:effectLst>
                  <a:scene3d>
                    <a:camera prst="orthographicFront">
                      <a:rot lat="0" lon="0" rev="0"/>
                    </a:camera>
                    <a:lightRig rig="glow" dir="t">
                      <a:rot lat="0" lon="0" rev="4800000"/>
                    </a:lightRig>
                  </a:scene3d>
                  <a:sp3d prstMaterial="matte">
                    <a:bevelT w="127000" h="6350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sz="400" b="1" i="1" dirty="0" smtClean="0">
                      <a:solidFill>
                        <a:schemeClr val="bg1"/>
                      </a:solidFill>
                      <a:latin typeface="Times New Roman" pitchFamily="18" charset="0"/>
                      <a:cs typeface="Times New Roman" pitchFamily="18" charset="0"/>
                    </a:endParaRPr>
                  </a:p>
                  <a:p>
                    <a:pPr algn="ctr"/>
                    <a:r>
                      <a:rPr lang="ru-RU" sz="400" b="1" i="1" dirty="0" smtClean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rPr>
                      <a:t>Синонимы</a:t>
                    </a:r>
                  </a:p>
                  <a:p>
                    <a:pPr algn="ctr"/>
                    <a:endParaRPr lang="ru-RU" sz="400" b="1" i="1" dirty="0">
                      <a:solidFill>
                        <a:schemeClr val="bg1"/>
                      </a:solidFill>
                      <a:latin typeface="Times New Roman" pitchFamily="18" charset="0"/>
                      <a:cs typeface="Times New Roman" pitchFamily="18" charset="0"/>
                    </a:endParaRPr>
                  </a:p>
                </p:txBody>
              </p:sp>
              <p:sp>
                <p:nvSpPr>
                  <p:cNvPr id="19" name="Скругленный прямоугольник 18"/>
                  <p:cNvSpPr/>
                  <p:nvPr/>
                </p:nvSpPr>
                <p:spPr>
                  <a:xfrm rot="17928923">
                    <a:off x="3348278" y="2246838"/>
                    <a:ext cx="2231430" cy="781323"/>
                  </a:xfrm>
                  <a:prstGeom prst="roundRect">
                    <a:avLst>
                      <a:gd name="adj" fmla="val 50000"/>
                    </a:avLst>
                  </a:prstGeom>
                  <a:gradFill flip="none" rotWithShape="1">
                    <a:gsLst>
                      <a:gs pos="46000">
                        <a:srgbClr val="AC28C2"/>
                      </a:gs>
                      <a:gs pos="0">
                        <a:srgbClr val="0036A2"/>
                      </a:gs>
                    </a:gsLst>
                    <a:lin ang="5400000" scaled="1"/>
                    <a:tileRect/>
                  </a:gradFill>
                  <a:ln>
                    <a:noFill/>
                  </a:ln>
                  <a:effectLst>
                    <a:outerShdw blurRad="190500" dist="228600" dir="2700000" algn="ctr">
                      <a:srgbClr val="000000">
                        <a:alpha val="30000"/>
                      </a:srgbClr>
                    </a:outerShdw>
                  </a:effectLst>
                  <a:scene3d>
                    <a:camera prst="orthographicFront">
                      <a:rot lat="0" lon="0" rev="0"/>
                    </a:camera>
                    <a:lightRig rig="glow" dir="t">
                      <a:rot lat="0" lon="0" rev="4800000"/>
                    </a:lightRig>
                  </a:scene3d>
                  <a:sp3d prstMaterial="matte">
                    <a:bevelT w="127000" h="6350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sz="400" b="1" i="1" dirty="0" smtClean="0">
                      <a:solidFill>
                        <a:schemeClr val="bg1"/>
                      </a:solidFill>
                      <a:latin typeface="Times New Roman" pitchFamily="18" charset="0"/>
                      <a:cs typeface="Times New Roman" pitchFamily="18" charset="0"/>
                    </a:endParaRPr>
                  </a:p>
                  <a:p>
                    <a:pPr algn="ctr"/>
                    <a:r>
                      <a:rPr lang="ru-RU" sz="400" b="1" i="1" dirty="0" smtClean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rPr>
                      <a:t>Омонимы</a:t>
                    </a:r>
                  </a:p>
                  <a:p>
                    <a:pPr algn="ctr"/>
                    <a:endParaRPr lang="ru-RU" sz="400" b="1" i="1" dirty="0">
                      <a:solidFill>
                        <a:schemeClr val="bg1"/>
                      </a:solidFill>
                      <a:latin typeface="Times New Roman" pitchFamily="18" charset="0"/>
                      <a:cs typeface="Times New Roman" pitchFamily="18" charset="0"/>
                    </a:endParaRPr>
                  </a:p>
                </p:txBody>
              </p:sp>
              <p:sp>
                <p:nvSpPr>
                  <p:cNvPr id="20" name="Скругленный прямоугольник 19"/>
                  <p:cNvSpPr/>
                  <p:nvPr/>
                </p:nvSpPr>
                <p:spPr>
                  <a:xfrm rot="10800000">
                    <a:off x="4932041" y="5373216"/>
                    <a:ext cx="2640010" cy="720080"/>
                  </a:xfrm>
                  <a:prstGeom prst="roundRect">
                    <a:avLst>
                      <a:gd name="adj" fmla="val 50000"/>
                    </a:avLst>
                  </a:prstGeom>
                  <a:gradFill>
                    <a:gsLst>
                      <a:gs pos="60000">
                        <a:srgbClr val="31EF3A"/>
                      </a:gs>
                      <a:gs pos="0">
                        <a:srgbClr val="00B0F0"/>
                      </a:gs>
                    </a:gsLst>
                    <a:lin ang="16200000" scaled="1"/>
                  </a:gradFill>
                  <a:ln>
                    <a:noFill/>
                  </a:ln>
                  <a:effectLst>
                    <a:outerShdw blurRad="190500" dist="228600" dir="2700000" algn="ctr">
                      <a:srgbClr val="000000">
                        <a:alpha val="30000"/>
                      </a:srgbClr>
                    </a:outerShdw>
                  </a:effectLst>
                  <a:scene3d>
                    <a:camera prst="orthographicFront">
                      <a:rot lat="0" lon="0" rev="0"/>
                    </a:camera>
                    <a:lightRig rig="glow" dir="t">
                      <a:rot lat="0" lon="0" rev="4800000"/>
                    </a:lightRig>
                  </a:scene3d>
                  <a:sp3d prstMaterial="matte">
                    <a:bevelT w="127000" h="6350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ru-RU" sz="400" b="1" i="1" dirty="0" smtClean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rPr>
                      <a:t>Фразеологизмы</a:t>
                    </a:r>
                    <a:endParaRPr lang="ru-RU" sz="400" b="1" i="1" dirty="0">
                      <a:solidFill>
                        <a:schemeClr val="bg1"/>
                      </a:solidFill>
                      <a:latin typeface="Times New Roman" pitchFamily="18" charset="0"/>
                      <a:cs typeface="Times New Roman" pitchFamily="18" charset="0"/>
                    </a:endParaRPr>
                  </a:p>
                </p:txBody>
              </p:sp>
            </p:grpSp>
          </p:grpSp>
          <p:grpSp>
            <p:nvGrpSpPr>
              <p:cNvPr id="6" name="Группа 45"/>
              <p:cNvGrpSpPr/>
              <p:nvPr/>
            </p:nvGrpSpPr>
            <p:grpSpPr>
              <a:xfrm>
                <a:off x="3988052" y="1405438"/>
                <a:ext cx="4558408" cy="4493888"/>
                <a:chOff x="3988052" y="1405438"/>
                <a:chExt cx="4558408" cy="4493888"/>
              </a:xfrm>
            </p:grpSpPr>
            <p:pic>
              <p:nvPicPr>
                <p:cNvPr id="7" name="Picture 4" descr="http://qvectors.net/downloads/images/vector/misc/4768-colorful-swirls-vector-graphics-full.png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rcRect l="36854" t="23365" r="31016" b="22467"/>
                <a:stretch>
                  <a:fillRect/>
                </a:stretch>
              </p:blipFill>
              <p:spPr bwMode="auto">
                <a:xfrm rot="21009330">
                  <a:off x="5542720" y="1405438"/>
                  <a:ext cx="936104" cy="2330307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8" name="Picture 4" descr="http://qvectors.net/downloads/images/vector/misc/4768-colorful-swirls-vector-graphics-full.png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rcRect l="36854" t="23365" r="31016" b="22467"/>
                <a:stretch>
                  <a:fillRect/>
                </a:stretch>
              </p:blipFill>
              <p:spPr bwMode="auto">
                <a:xfrm rot="14308957">
                  <a:off x="4978171" y="3270433"/>
                  <a:ext cx="936104" cy="2336631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9" name="Picture 4" descr="http://qvectors.net/downloads/images/vector/misc/4768-colorful-swirls-vector-graphics-full.png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rcRect l="36854" t="23365" r="31016" b="22467"/>
                <a:stretch>
                  <a:fillRect/>
                </a:stretch>
              </p:blipFill>
              <p:spPr bwMode="auto">
                <a:xfrm rot="10285170">
                  <a:off x="6176678" y="3623752"/>
                  <a:ext cx="936104" cy="2275574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0" name="Picture 4" descr="http://qvectors.net/downloads/images/vector/misc/4768-colorful-swirls-vector-graphics-full.png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rcRect l="36854" t="23365" r="31016" b="22467"/>
                <a:stretch>
                  <a:fillRect/>
                </a:stretch>
              </p:blipFill>
              <p:spPr bwMode="auto">
                <a:xfrm rot="6619554">
                  <a:off x="6891603" y="2877325"/>
                  <a:ext cx="936104" cy="2373611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1" name="Picture 4" descr="http://qvectors.net/downloads/images/vector/misc/4768-colorful-swirls-vector-graphics-full.png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rcRect l="36854" t="23365" r="31016" b="22467"/>
                <a:stretch>
                  <a:fillRect/>
                </a:stretch>
              </p:blipFill>
              <p:spPr bwMode="auto">
                <a:xfrm rot="3297052">
                  <a:off x="6664066" y="1789731"/>
                  <a:ext cx="936104" cy="240970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2" name="Picture 4" descr="http://qvectors.net/downloads/images/vector/misc/4768-colorful-swirls-vector-graphics-full.png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rcRect l="36854" t="23365" r="31016" b="22467"/>
                <a:stretch>
                  <a:fillRect/>
                </a:stretch>
              </p:blipFill>
              <p:spPr bwMode="auto">
                <a:xfrm rot="17424751">
                  <a:off x="4736193" y="2142399"/>
                  <a:ext cx="936104" cy="243238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</p:grpSp>
        <p:sp>
          <p:nvSpPr>
            <p:cNvPr id="4" name="Управляющая кнопка: настраиваемая 3">
              <a:hlinkClick r:id="rId4" action="ppaction://hlinksldjump" highlightClick="1"/>
            </p:cNvPr>
            <p:cNvSpPr/>
            <p:nvPr/>
          </p:nvSpPr>
          <p:spPr>
            <a:xfrm>
              <a:off x="7956376" y="5661248"/>
              <a:ext cx="1259632" cy="1196752"/>
            </a:xfrm>
            <a:prstGeom prst="actionButtonBlank">
              <a:avLst/>
            </a:prstGeom>
            <a:solidFill>
              <a:srgbClr val="4F81BD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40" name="TextBox 39"/>
          <p:cNvSpPr txBox="1"/>
          <p:nvPr/>
        </p:nvSpPr>
        <p:spPr>
          <a:xfrm>
            <a:off x="0" y="0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6000" b="1" dirty="0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Выберите задание</a:t>
            </a:r>
            <a:endParaRPr lang="ru-RU" sz="6000" b="1" dirty="0">
              <a:ln w="11430"/>
              <a:solidFill>
                <a:schemeClr val="bg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grpSp>
        <p:nvGrpSpPr>
          <p:cNvPr id="44" name="Группа 43"/>
          <p:cNvGrpSpPr/>
          <p:nvPr/>
        </p:nvGrpSpPr>
        <p:grpSpPr>
          <a:xfrm>
            <a:off x="3563888" y="1844824"/>
            <a:ext cx="1944216" cy="1512168"/>
            <a:chOff x="3563888" y="1844824"/>
            <a:chExt cx="1944216" cy="1512168"/>
          </a:xfrm>
        </p:grpSpPr>
        <p:sp>
          <p:nvSpPr>
            <p:cNvPr id="45" name="Скругленный прямоугольник 44"/>
            <p:cNvSpPr/>
            <p:nvPr/>
          </p:nvSpPr>
          <p:spPr>
            <a:xfrm>
              <a:off x="3563888" y="1916832"/>
              <a:ext cx="1944216" cy="1440160"/>
            </a:xfrm>
            <a:prstGeom prst="roundRect">
              <a:avLst/>
            </a:prstGeom>
            <a:gradFill>
              <a:gsLst>
                <a:gs pos="0">
                  <a:srgbClr val="03D4A8"/>
                </a:gs>
                <a:gs pos="25000">
                  <a:srgbClr val="21D6E0"/>
                </a:gs>
                <a:gs pos="75000">
                  <a:srgbClr val="0087E6"/>
                </a:gs>
                <a:gs pos="100000">
                  <a:srgbClr val="005CBF"/>
                </a:gs>
              </a:gsLst>
              <a:lin ang="5400000" scaled="0"/>
            </a:gra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8000" dirty="0" smtClean="0">
                  <a:solidFill>
                    <a:srgbClr val="FFFF00"/>
                  </a:solidFill>
                  <a:latin typeface="Monotype Corsiva" pitchFamily="66" charset="0"/>
                </a:rPr>
                <a:t>2</a:t>
              </a:r>
              <a:endParaRPr lang="ru-RU" sz="8000" dirty="0">
                <a:solidFill>
                  <a:srgbClr val="FFFF00"/>
                </a:solidFill>
                <a:latin typeface="Monotype Corsiva" pitchFamily="66" charset="0"/>
              </a:endParaRPr>
            </a:p>
          </p:txBody>
        </p:sp>
        <p:sp>
          <p:nvSpPr>
            <p:cNvPr id="46" name="Управляющая кнопка: настраиваемая 45">
              <a:hlinkClick r:id="rId5" action="ppaction://hlinksldjump" highlightClick="1"/>
            </p:cNvPr>
            <p:cNvSpPr/>
            <p:nvPr/>
          </p:nvSpPr>
          <p:spPr>
            <a:xfrm>
              <a:off x="3563888" y="1844824"/>
              <a:ext cx="1944216" cy="1512168"/>
            </a:xfrm>
            <a:prstGeom prst="actionButtonBlank">
              <a:avLst/>
            </a:prstGeom>
            <a:solidFill>
              <a:srgbClr val="4F81BD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53" name="Группа 52"/>
          <p:cNvGrpSpPr/>
          <p:nvPr/>
        </p:nvGrpSpPr>
        <p:grpSpPr>
          <a:xfrm>
            <a:off x="3563888" y="3861048"/>
            <a:ext cx="1944216" cy="1512168"/>
            <a:chOff x="3563888" y="3861048"/>
            <a:chExt cx="1944216" cy="1512168"/>
          </a:xfrm>
        </p:grpSpPr>
        <p:sp>
          <p:nvSpPr>
            <p:cNvPr id="54" name="Скругленный прямоугольник 53"/>
            <p:cNvSpPr/>
            <p:nvPr/>
          </p:nvSpPr>
          <p:spPr>
            <a:xfrm>
              <a:off x="3563888" y="3861048"/>
              <a:ext cx="1944216" cy="1440160"/>
            </a:xfrm>
            <a:prstGeom prst="roundRect">
              <a:avLst/>
            </a:prstGeom>
            <a:gradFill>
              <a:gsLst>
                <a:gs pos="0">
                  <a:srgbClr val="03D4A8"/>
                </a:gs>
                <a:gs pos="25000">
                  <a:srgbClr val="21D6E0"/>
                </a:gs>
                <a:gs pos="75000">
                  <a:srgbClr val="0087E6"/>
                </a:gs>
                <a:gs pos="100000">
                  <a:srgbClr val="005CBF"/>
                </a:gs>
              </a:gsLst>
              <a:lin ang="5400000" scaled="0"/>
            </a:gra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8000" dirty="0" smtClean="0">
                  <a:solidFill>
                    <a:srgbClr val="FFFF00"/>
                  </a:solidFill>
                  <a:latin typeface="Monotype Corsiva" pitchFamily="66" charset="0"/>
                </a:rPr>
                <a:t>5</a:t>
              </a:r>
              <a:endParaRPr lang="ru-RU" sz="8000" dirty="0">
                <a:solidFill>
                  <a:srgbClr val="FFFF00"/>
                </a:solidFill>
                <a:latin typeface="Monotype Corsiva" pitchFamily="66" charset="0"/>
              </a:endParaRPr>
            </a:p>
          </p:txBody>
        </p:sp>
        <p:sp>
          <p:nvSpPr>
            <p:cNvPr id="55" name="Управляющая кнопка: настраиваемая 54">
              <a:hlinkClick r:id="rId6" action="ppaction://hlinksldjump" highlightClick="1"/>
            </p:cNvPr>
            <p:cNvSpPr/>
            <p:nvPr/>
          </p:nvSpPr>
          <p:spPr>
            <a:xfrm>
              <a:off x="3563888" y="3861048"/>
              <a:ext cx="1944216" cy="1512168"/>
            </a:xfrm>
            <a:prstGeom prst="actionButtonBlank">
              <a:avLst/>
            </a:prstGeom>
            <a:solidFill>
              <a:srgbClr val="4F81BD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12289" name="Picture 1" descr="I:\Новая папка (3)\27 (копия)о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1616493">
            <a:off x="99515" y="5690959"/>
            <a:ext cx="1658859" cy="836642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  <a:softEdge rad="31750"/>
          </a:effectLst>
        </p:spPr>
      </p:pic>
      <p:pic>
        <p:nvPicPr>
          <p:cNvPr id="12290" name="Picture 2" descr="I:\Новая папка (3)\27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20995929">
            <a:off x="7700189" y="3054382"/>
            <a:ext cx="1570966" cy="1022994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  <a:softEdge rad="31750"/>
          </a:effectLst>
        </p:spPr>
      </p:pic>
      <p:pic>
        <p:nvPicPr>
          <p:cNvPr id="12291" name="Picture 3" descr="I:\Новая папка (3)\27 (копия)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1271285">
            <a:off x="7780576" y="749167"/>
            <a:ext cx="1260261" cy="806574"/>
          </a:xfrm>
          <a:prstGeom prst="rect">
            <a:avLst/>
          </a:prstGeom>
          <a:noFill/>
          <a:effectLst>
            <a:glow rad="63500">
              <a:schemeClr val="accent6">
                <a:satMod val="175000"/>
                <a:alpha val="40000"/>
              </a:schemeClr>
            </a:glow>
            <a:softEdge rad="31750"/>
          </a:effectLst>
        </p:spPr>
      </p:pic>
      <p:pic>
        <p:nvPicPr>
          <p:cNvPr id="12292" name="Picture 4" descr="I:\Новая папка (3)\27 (копия)1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rot="20076384">
            <a:off x="179512" y="692696"/>
            <a:ext cx="1294829" cy="891488"/>
          </a:xfrm>
          <a:prstGeom prst="rect">
            <a:avLst/>
          </a:prstGeom>
          <a:noFill/>
          <a:effectLst>
            <a:glow rad="63500">
              <a:schemeClr val="accent6">
                <a:satMod val="175000"/>
                <a:alpha val="40000"/>
              </a:schemeClr>
            </a:glow>
            <a:softEdge rad="31750"/>
          </a:effectLst>
        </p:spPr>
      </p:pic>
      <p:pic>
        <p:nvPicPr>
          <p:cNvPr id="12293" name="Picture 5" descr="I:\Новая папка (3)\27 (копия)2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 rot="20840633">
            <a:off x="76351" y="3206480"/>
            <a:ext cx="1341118" cy="842120"/>
          </a:xfrm>
          <a:prstGeom prst="rect">
            <a:avLst/>
          </a:prstGeom>
          <a:noFill/>
          <a:effectLst>
            <a:glow rad="63500">
              <a:schemeClr val="accent2">
                <a:satMod val="175000"/>
                <a:alpha val="40000"/>
              </a:schemeClr>
            </a:glow>
            <a:softEdge rad="31750"/>
          </a:effectLst>
        </p:spPr>
      </p:pic>
      <p:pic>
        <p:nvPicPr>
          <p:cNvPr id="12294" name="Picture 6" descr="I:\Новая папка (3)\27 (копия)еап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 rot="21182593">
            <a:off x="3993186" y="5808517"/>
            <a:ext cx="1728192" cy="786256"/>
          </a:xfrm>
          <a:prstGeom prst="rect">
            <a:avLst/>
          </a:prstGeom>
          <a:noFill/>
          <a:effectLst>
            <a:glow rad="63500">
              <a:schemeClr val="accent4">
                <a:satMod val="175000"/>
                <a:alpha val="40000"/>
              </a:schemeClr>
            </a:glow>
            <a:softEdge rad="31750"/>
          </a:effectLst>
        </p:spPr>
      </p:pic>
      <p:grpSp>
        <p:nvGrpSpPr>
          <p:cNvPr id="41" name="Группа 40"/>
          <p:cNvGrpSpPr/>
          <p:nvPr/>
        </p:nvGrpSpPr>
        <p:grpSpPr>
          <a:xfrm>
            <a:off x="755576" y="1844824"/>
            <a:ext cx="1944216" cy="1512168"/>
            <a:chOff x="755576" y="1844824"/>
            <a:chExt cx="1944216" cy="1512168"/>
          </a:xfrm>
        </p:grpSpPr>
        <p:sp>
          <p:nvSpPr>
            <p:cNvPr id="42" name="Скругленный прямоугольник 41"/>
            <p:cNvSpPr/>
            <p:nvPr/>
          </p:nvSpPr>
          <p:spPr>
            <a:xfrm>
              <a:off x="755576" y="1916832"/>
              <a:ext cx="1944216" cy="1440160"/>
            </a:xfrm>
            <a:prstGeom prst="roundRect">
              <a:avLst/>
            </a:prstGeom>
            <a:gradFill>
              <a:gsLst>
                <a:gs pos="0">
                  <a:srgbClr val="03D4A8"/>
                </a:gs>
                <a:gs pos="25000">
                  <a:srgbClr val="21D6E0"/>
                </a:gs>
                <a:gs pos="75000">
                  <a:srgbClr val="0087E6"/>
                </a:gs>
                <a:gs pos="100000">
                  <a:srgbClr val="005CBF"/>
                </a:gs>
              </a:gsLst>
              <a:lin ang="5400000" scaled="0"/>
            </a:gra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8000" dirty="0" smtClean="0">
                  <a:solidFill>
                    <a:srgbClr val="FFFF00"/>
                  </a:solidFill>
                  <a:latin typeface="Monotype Corsiva" pitchFamily="66" charset="0"/>
                </a:rPr>
                <a:t>1</a:t>
              </a:r>
              <a:endParaRPr lang="ru-RU" sz="8000" dirty="0">
                <a:solidFill>
                  <a:srgbClr val="FFFF00"/>
                </a:solidFill>
                <a:latin typeface="Monotype Corsiva" pitchFamily="66" charset="0"/>
              </a:endParaRPr>
            </a:p>
          </p:txBody>
        </p:sp>
        <p:sp>
          <p:nvSpPr>
            <p:cNvPr id="43" name="Управляющая кнопка: настраиваемая 42">
              <a:hlinkClick r:id="rId13" action="ppaction://hlinksldjump" highlightClick="1"/>
            </p:cNvPr>
            <p:cNvSpPr/>
            <p:nvPr/>
          </p:nvSpPr>
          <p:spPr>
            <a:xfrm>
              <a:off x="755576" y="1844824"/>
              <a:ext cx="1944216" cy="1512168"/>
            </a:xfrm>
            <a:prstGeom prst="actionButtonBlank">
              <a:avLst/>
            </a:prstGeom>
            <a:solidFill>
              <a:srgbClr val="4F81BD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 smtClean="0"/>
            </a:p>
            <a:p>
              <a:pPr algn="ctr"/>
              <a:endParaRPr lang="ru-RU" dirty="0"/>
            </a:p>
          </p:txBody>
        </p:sp>
      </p:grpSp>
      <p:grpSp>
        <p:nvGrpSpPr>
          <p:cNvPr id="50" name="Группа 49"/>
          <p:cNvGrpSpPr/>
          <p:nvPr/>
        </p:nvGrpSpPr>
        <p:grpSpPr>
          <a:xfrm>
            <a:off x="755576" y="3789040"/>
            <a:ext cx="1944216" cy="1512168"/>
            <a:chOff x="755576" y="3789040"/>
            <a:chExt cx="1944216" cy="1512168"/>
          </a:xfrm>
        </p:grpSpPr>
        <p:sp>
          <p:nvSpPr>
            <p:cNvPr id="51" name="Скругленный прямоугольник 50"/>
            <p:cNvSpPr/>
            <p:nvPr/>
          </p:nvSpPr>
          <p:spPr>
            <a:xfrm>
              <a:off x="755576" y="3861048"/>
              <a:ext cx="1944216" cy="1440160"/>
            </a:xfrm>
            <a:prstGeom prst="roundRect">
              <a:avLst/>
            </a:prstGeom>
            <a:gradFill>
              <a:gsLst>
                <a:gs pos="0">
                  <a:srgbClr val="03D4A8"/>
                </a:gs>
                <a:gs pos="25000">
                  <a:srgbClr val="21D6E0"/>
                </a:gs>
                <a:gs pos="75000">
                  <a:srgbClr val="0087E6"/>
                </a:gs>
                <a:gs pos="100000">
                  <a:srgbClr val="005CBF"/>
                </a:gs>
              </a:gsLst>
              <a:lin ang="5400000" scaled="0"/>
            </a:gra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8000" dirty="0" smtClean="0">
                  <a:solidFill>
                    <a:srgbClr val="FFFF00"/>
                  </a:solidFill>
                  <a:latin typeface="Monotype Corsiva" pitchFamily="66" charset="0"/>
                </a:rPr>
                <a:t>4</a:t>
              </a:r>
              <a:endParaRPr lang="ru-RU" sz="8000" dirty="0">
                <a:solidFill>
                  <a:srgbClr val="FFFF00"/>
                </a:solidFill>
                <a:latin typeface="Monotype Corsiva" pitchFamily="66" charset="0"/>
              </a:endParaRPr>
            </a:p>
          </p:txBody>
        </p:sp>
        <p:sp>
          <p:nvSpPr>
            <p:cNvPr id="52" name="Управляющая кнопка: настраиваемая 51">
              <a:hlinkClick r:id="rId14" action="ppaction://hlinksldjump" highlightClick="1"/>
            </p:cNvPr>
            <p:cNvSpPr/>
            <p:nvPr/>
          </p:nvSpPr>
          <p:spPr>
            <a:xfrm>
              <a:off x="755576" y="3789040"/>
              <a:ext cx="1944216" cy="1512168"/>
            </a:xfrm>
            <a:prstGeom prst="actionButtonBlank">
              <a:avLst/>
            </a:prstGeom>
            <a:solidFill>
              <a:srgbClr val="4F81BD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56" name="Группа 55"/>
          <p:cNvGrpSpPr/>
          <p:nvPr/>
        </p:nvGrpSpPr>
        <p:grpSpPr>
          <a:xfrm>
            <a:off x="6444208" y="3861048"/>
            <a:ext cx="1944216" cy="1512168"/>
            <a:chOff x="6444208" y="3861048"/>
            <a:chExt cx="1944216" cy="1512168"/>
          </a:xfrm>
        </p:grpSpPr>
        <p:sp>
          <p:nvSpPr>
            <p:cNvPr id="57" name="Скругленный прямоугольник 56"/>
            <p:cNvSpPr/>
            <p:nvPr/>
          </p:nvSpPr>
          <p:spPr>
            <a:xfrm>
              <a:off x="6444208" y="3861048"/>
              <a:ext cx="1944216" cy="1440160"/>
            </a:xfrm>
            <a:prstGeom prst="roundRect">
              <a:avLst/>
            </a:prstGeom>
            <a:gradFill>
              <a:gsLst>
                <a:gs pos="0">
                  <a:srgbClr val="03D4A8"/>
                </a:gs>
                <a:gs pos="25000">
                  <a:srgbClr val="21D6E0"/>
                </a:gs>
                <a:gs pos="75000">
                  <a:srgbClr val="0087E6"/>
                </a:gs>
                <a:gs pos="100000">
                  <a:srgbClr val="005CBF"/>
                </a:gs>
              </a:gsLst>
              <a:lin ang="5400000" scaled="0"/>
            </a:gra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8000" dirty="0" smtClean="0">
                  <a:solidFill>
                    <a:srgbClr val="FFFF00"/>
                  </a:solidFill>
                  <a:latin typeface="Monotype Corsiva" pitchFamily="66" charset="0"/>
                </a:rPr>
                <a:t>6</a:t>
              </a:r>
              <a:endParaRPr lang="ru-RU" sz="8000" dirty="0">
                <a:solidFill>
                  <a:srgbClr val="FFFF00"/>
                </a:solidFill>
                <a:latin typeface="Monotype Corsiva" pitchFamily="66" charset="0"/>
              </a:endParaRPr>
            </a:p>
          </p:txBody>
        </p:sp>
        <p:sp>
          <p:nvSpPr>
            <p:cNvPr id="58" name="Управляющая кнопка: настраиваемая 57">
              <a:hlinkClick r:id="rId15" action="ppaction://hlinksldjump" highlightClick="1"/>
            </p:cNvPr>
            <p:cNvSpPr/>
            <p:nvPr/>
          </p:nvSpPr>
          <p:spPr>
            <a:xfrm>
              <a:off x="6444208" y="3861048"/>
              <a:ext cx="1944216" cy="1512168"/>
            </a:xfrm>
            <a:prstGeom prst="actionButtonBlank">
              <a:avLst/>
            </a:prstGeom>
            <a:solidFill>
              <a:srgbClr val="4F81BD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47" name="Группа 46"/>
          <p:cNvGrpSpPr/>
          <p:nvPr/>
        </p:nvGrpSpPr>
        <p:grpSpPr>
          <a:xfrm>
            <a:off x="6444208" y="1844824"/>
            <a:ext cx="1944216" cy="1512168"/>
            <a:chOff x="6444208" y="1844824"/>
            <a:chExt cx="1944216" cy="1512168"/>
          </a:xfrm>
        </p:grpSpPr>
        <p:sp>
          <p:nvSpPr>
            <p:cNvPr id="48" name="Скругленный прямоугольник 47"/>
            <p:cNvSpPr/>
            <p:nvPr/>
          </p:nvSpPr>
          <p:spPr>
            <a:xfrm>
              <a:off x="6444208" y="1916832"/>
              <a:ext cx="1944216" cy="1440160"/>
            </a:xfrm>
            <a:prstGeom prst="roundRect">
              <a:avLst/>
            </a:prstGeom>
            <a:gradFill>
              <a:gsLst>
                <a:gs pos="0">
                  <a:srgbClr val="03D4A8"/>
                </a:gs>
                <a:gs pos="25000">
                  <a:srgbClr val="21D6E0"/>
                </a:gs>
                <a:gs pos="75000">
                  <a:srgbClr val="0087E6"/>
                </a:gs>
                <a:gs pos="100000">
                  <a:srgbClr val="005CBF"/>
                </a:gs>
              </a:gsLst>
              <a:lin ang="5400000" scaled="0"/>
            </a:gra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8000" dirty="0" smtClean="0">
                  <a:solidFill>
                    <a:srgbClr val="FFFF00"/>
                  </a:solidFill>
                  <a:latin typeface="Monotype Corsiva" pitchFamily="66" charset="0"/>
                </a:rPr>
                <a:t>3</a:t>
              </a:r>
              <a:endParaRPr lang="ru-RU" sz="8000" dirty="0">
                <a:solidFill>
                  <a:srgbClr val="FFFF00"/>
                </a:solidFill>
                <a:latin typeface="Monotype Corsiva" pitchFamily="66" charset="0"/>
              </a:endParaRPr>
            </a:p>
          </p:txBody>
        </p:sp>
        <p:sp>
          <p:nvSpPr>
            <p:cNvPr id="49" name="Управляющая кнопка: настраиваемая 48">
              <a:hlinkClick r:id="rId16" action="ppaction://hlinksldjump" highlightClick="1"/>
            </p:cNvPr>
            <p:cNvSpPr/>
            <p:nvPr/>
          </p:nvSpPr>
          <p:spPr>
            <a:xfrm>
              <a:off x="6444208" y="1844824"/>
              <a:ext cx="1944216" cy="1512168"/>
            </a:xfrm>
            <a:prstGeom prst="actionButtonBlank">
              <a:avLst/>
            </a:prstGeom>
            <a:solidFill>
              <a:srgbClr val="4F81BD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http://mtdata.ru/u23/photo1A90/20379933264-0/origina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92595" y="188640"/>
            <a:ext cx="5358811" cy="57606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50800">
            <a:solidFill>
              <a:schemeClr val="accent2">
                <a:lumMod val="50000"/>
              </a:schemeClr>
            </a:solidFill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Управляющая кнопка: возврат 2">
            <a:hlinkClick r:id="rId3" action="ppaction://hlinksldjump" highlightClick="1"/>
          </p:cNvPr>
          <p:cNvSpPr/>
          <p:nvPr/>
        </p:nvSpPr>
        <p:spPr>
          <a:xfrm>
            <a:off x="8532440" y="6309320"/>
            <a:ext cx="539552" cy="476672"/>
          </a:xfrm>
          <a:prstGeom prst="actionButtonReturn">
            <a:avLst/>
          </a:prstGeom>
          <a:gradFill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5400000" scaled="0"/>
          </a:gra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083242" y="5962054"/>
            <a:ext cx="497751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Бить</a:t>
            </a:r>
            <a:r>
              <a:rPr lang="ru-RU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баклуши</a:t>
            </a:r>
            <a:endParaRPr lang="ru-RU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727684" y="6093296"/>
            <a:ext cx="5688632" cy="648072"/>
          </a:xfrm>
          <a:prstGeom prst="roundRect">
            <a:avLst/>
          </a:prstGeom>
          <a:gradFill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dirty="0" smtClean="0"/>
              <a:t>Правильный ответ</a:t>
            </a:r>
            <a:endParaRPr lang="ru-RU" sz="4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60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60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6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  <p:bldP spid="7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-27384"/>
            <a:ext cx="8820472" cy="2062103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just"/>
            <a:r>
              <a:rPr lang="ru-RU" sz="3200" b="1" dirty="0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Старинный русский головной убор в виде гребня (опахала, полумесяца или округлого щита) вокруг головы, символ русского традиционного костюма. </a:t>
            </a:r>
            <a:endParaRPr lang="ru-RU" sz="3200" b="1" dirty="0">
              <a:ln w="11430"/>
              <a:solidFill>
                <a:schemeClr val="bg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76064" y="3429000"/>
            <a:ext cx="514806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600" b="1" dirty="0" smtClean="0">
                <a:ln w="10541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</a:rPr>
              <a:t>кокошник</a:t>
            </a:r>
            <a:endParaRPr lang="ru-RU" sz="6600" b="1" dirty="0">
              <a:ln w="10541" cmpd="sng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</a:endParaRPr>
          </a:p>
        </p:txBody>
      </p:sp>
      <p:sp>
        <p:nvSpPr>
          <p:cNvPr id="6" name="Управляющая кнопка: возврат 5">
            <a:hlinkClick r:id="rId2" action="ppaction://hlinksldjump" highlightClick="1"/>
          </p:cNvPr>
          <p:cNvSpPr/>
          <p:nvPr/>
        </p:nvSpPr>
        <p:spPr>
          <a:xfrm>
            <a:off x="8532440" y="6309320"/>
            <a:ext cx="539552" cy="476672"/>
          </a:xfrm>
          <a:prstGeom prst="actionButtonReturn">
            <a:avLst/>
          </a:prstGeom>
          <a:gradFill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5400000" scaled="0"/>
          </a:gra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3012" name="Picture 4" descr="http://i.ucrazy.ru/files/video/2013.4/1366697581_nagornov-vladislav_russkie-krasavicy.jpg"/>
          <p:cNvPicPr>
            <a:picLocks noChangeAspect="1" noChangeArrowheads="1"/>
          </p:cNvPicPr>
          <p:nvPr/>
        </p:nvPicPr>
        <p:blipFill>
          <a:blip r:embed="rId3" cstate="print"/>
          <a:srcRect l="35067" r="25970" b="5795"/>
          <a:stretch>
            <a:fillRect/>
          </a:stretch>
        </p:blipFill>
        <p:spPr bwMode="auto">
          <a:xfrm>
            <a:off x="4932040" y="1628800"/>
            <a:ext cx="3547452" cy="48245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50800">
            <a:solidFill>
              <a:schemeClr val="accent2">
                <a:lumMod val="50000"/>
              </a:schemeClr>
            </a:solidFill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2" name="Скругленный прямоугольник 11"/>
          <p:cNvSpPr/>
          <p:nvPr/>
        </p:nvSpPr>
        <p:spPr>
          <a:xfrm>
            <a:off x="1727684" y="4149080"/>
            <a:ext cx="5688632" cy="648072"/>
          </a:xfrm>
          <a:prstGeom prst="roundRect">
            <a:avLst/>
          </a:prstGeom>
          <a:gradFill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dirty="0" smtClean="0"/>
              <a:t>Правильный ответ</a:t>
            </a:r>
            <a:endParaRPr lang="ru-RU" sz="4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430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12" grpId="0" animBg="1"/>
      <p:bldP spid="12" grpId="1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http://fs00.infourok.ru/images/doc/115/135103/img7.jpg"/>
          <p:cNvPicPr>
            <a:picLocks noChangeAspect="1" noChangeArrowheads="1"/>
          </p:cNvPicPr>
          <p:nvPr/>
        </p:nvPicPr>
        <p:blipFill>
          <a:blip r:embed="rId2" cstate="print"/>
          <a:srcRect l="22837" t="24150" r="24401" b="25451"/>
          <a:stretch>
            <a:fillRect/>
          </a:stretch>
        </p:blipFill>
        <p:spPr bwMode="auto">
          <a:xfrm>
            <a:off x="953599" y="188640"/>
            <a:ext cx="7236802" cy="57606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50800">
            <a:solidFill>
              <a:schemeClr val="accent2">
                <a:lumMod val="50000"/>
              </a:schemeClr>
            </a:solidFill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Управляющая кнопка: возврат 2">
            <a:hlinkClick r:id="rId3" action="ppaction://hlinksldjump" highlightClick="1"/>
          </p:cNvPr>
          <p:cNvSpPr/>
          <p:nvPr/>
        </p:nvSpPr>
        <p:spPr>
          <a:xfrm>
            <a:off x="8532440" y="6309320"/>
            <a:ext cx="539552" cy="476672"/>
          </a:xfrm>
          <a:prstGeom prst="actionButtonReturn">
            <a:avLst/>
          </a:prstGeom>
          <a:gradFill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5400000" scaled="0"/>
          </a:gra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533059" y="5934670"/>
            <a:ext cx="607788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Льет как из ведра</a:t>
            </a:r>
            <a:endParaRPr lang="ru-RU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727684" y="6093296"/>
            <a:ext cx="5688632" cy="648072"/>
          </a:xfrm>
          <a:prstGeom prst="roundRect">
            <a:avLst/>
          </a:prstGeom>
          <a:gradFill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dirty="0" smtClean="0"/>
              <a:t>Правильный ответ</a:t>
            </a:r>
            <a:endParaRPr lang="ru-RU" sz="4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7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7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7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  <p:bldP spid="6" grpId="1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2" name="Picture 4" descr="http://uduba.com/user_data/1094107.926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4416" y="260648"/>
            <a:ext cx="7778024" cy="56166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50800">
            <a:solidFill>
              <a:schemeClr val="accent2">
                <a:lumMod val="50000"/>
              </a:schemeClr>
            </a:solidFill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Управляющая кнопка: возврат 2">
            <a:hlinkClick r:id="rId3" action="ppaction://hlinksldjump" highlightClick="1"/>
          </p:cNvPr>
          <p:cNvSpPr/>
          <p:nvPr/>
        </p:nvSpPr>
        <p:spPr>
          <a:xfrm>
            <a:off x="8532440" y="6309320"/>
            <a:ext cx="539552" cy="476672"/>
          </a:xfrm>
          <a:prstGeom prst="actionButtonReturn">
            <a:avLst/>
          </a:prstGeom>
          <a:gradFill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5400000" scaled="0"/>
          </a:gra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071155" y="5934670"/>
            <a:ext cx="500169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Водить за нос</a:t>
            </a:r>
            <a:endParaRPr lang="ru-RU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799112" y="6093296"/>
            <a:ext cx="5688632" cy="648072"/>
          </a:xfrm>
          <a:prstGeom prst="roundRect">
            <a:avLst/>
          </a:prstGeom>
          <a:gradFill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dirty="0" smtClean="0"/>
              <a:t>Правильный ответ</a:t>
            </a:r>
            <a:endParaRPr lang="ru-RU" sz="4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8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8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8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  <p:bldP spid="6" grpId="1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http://vizitportal.ru/_nw/42/11017054.jpg"/>
          <p:cNvPicPr>
            <a:picLocks noChangeAspect="1" noChangeArrowheads="1"/>
          </p:cNvPicPr>
          <p:nvPr/>
        </p:nvPicPr>
        <p:blipFill>
          <a:blip r:embed="rId2" cstate="print">
            <a:lum contrast="10000"/>
          </a:blip>
          <a:srcRect/>
          <a:stretch>
            <a:fillRect/>
          </a:stretch>
        </p:blipFill>
        <p:spPr bwMode="auto">
          <a:xfrm>
            <a:off x="467544" y="260648"/>
            <a:ext cx="8178452" cy="55446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50800">
            <a:solidFill>
              <a:schemeClr val="accent2">
                <a:lumMod val="50000"/>
              </a:schemeClr>
            </a:solidFill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Управляющая кнопка: возврат 2">
            <a:hlinkClick r:id="rId3" action="ppaction://hlinksldjump" highlightClick="1"/>
          </p:cNvPr>
          <p:cNvSpPr/>
          <p:nvPr/>
        </p:nvSpPr>
        <p:spPr>
          <a:xfrm>
            <a:off x="8532440" y="6309320"/>
            <a:ext cx="539552" cy="476672"/>
          </a:xfrm>
          <a:prstGeom prst="actionButtonReturn">
            <a:avLst/>
          </a:prstGeom>
          <a:gradFill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5400000" scaled="0"/>
          </a:gra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955739" y="5934670"/>
            <a:ext cx="52325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И ежу понятно</a:t>
            </a:r>
            <a:endParaRPr lang="ru-RU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712454" y="6021288"/>
            <a:ext cx="5688632" cy="648072"/>
          </a:xfrm>
          <a:prstGeom prst="roundRect">
            <a:avLst/>
          </a:prstGeom>
          <a:gradFill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dirty="0" smtClean="0"/>
              <a:t>Правильный ответ</a:t>
            </a:r>
            <a:endParaRPr lang="ru-RU" sz="4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9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9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9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  <p:bldP spid="6" grpId="1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/>
          <p:cNvGrpSpPr/>
          <p:nvPr/>
        </p:nvGrpSpPr>
        <p:grpSpPr>
          <a:xfrm>
            <a:off x="531414" y="332656"/>
            <a:ext cx="8081173" cy="5616624"/>
            <a:chOff x="859073" y="332656"/>
            <a:chExt cx="6657291" cy="5472608"/>
          </a:xfrm>
        </p:grpSpPr>
        <p:pic>
          <p:nvPicPr>
            <p:cNvPr id="50178" name="Picture 2" descr="http://s5.stc.all.kpcdn.net/f/4/image/81/32/723281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859073" y="332656"/>
              <a:ext cx="6657291" cy="547260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 w="50800">
              <a:solidFill>
                <a:schemeClr val="accent2">
                  <a:lumMod val="50000"/>
                </a:schemeClr>
              </a:solidFill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3" name="Picture 2" descr="http://s5.stc.all.kpcdn.net/f/4/image/81/32/723281.jpg"/>
            <p:cNvPicPr>
              <a:picLocks noChangeAspect="1" noChangeArrowheads="1"/>
            </p:cNvPicPr>
            <p:nvPr/>
          </p:nvPicPr>
          <p:blipFill>
            <a:blip r:embed="rId2" cstate="print"/>
            <a:srcRect t="62295" r="85176" b="22951"/>
            <a:stretch>
              <a:fillRect/>
            </a:stretch>
          </p:blipFill>
          <p:spPr bwMode="auto">
            <a:xfrm>
              <a:off x="5967329" y="5373216"/>
              <a:ext cx="1080120" cy="308606"/>
            </a:xfrm>
            <a:prstGeom prst="rect">
              <a:avLst/>
            </a:prstGeom>
            <a:noFill/>
          </p:spPr>
        </p:pic>
        <p:pic>
          <p:nvPicPr>
            <p:cNvPr id="4" name="Picture 2" descr="http://s5.stc.all.kpcdn.net/f/4/image/81/32/723281.jpg"/>
            <p:cNvPicPr>
              <a:picLocks noChangeAspect="1" noChangeArrowheads="1"/>
            </p:cNvPicPr>
            <p:nvPr/>
          </p:nvPicPr>
          <p:blipFill>
            <a:blip r:embed="rId2" cstate="print"/>
            <a:srcRect t="62295" r="85176" b="22951"/>
            <a:stretch>
              <a:fillRect/>
            </a:stretch>
          </p:blipFill>
          <p:spPr bwMode="auto">
            <a:xfrm>
              <a:off x="925097" y="4653136"/>
              <a:ext cx="2016224" cy="936104"/>
            </a:xfrm>
            <a:prstGeom prst="rect">
              <a:avLst/>
            </a:prstGeom>
            <a:noFill/>
          </p:spPr>
        </p:pic>
        <p:pic>
          <p:nvPicPr>
            <p:cNvPr id="5" name="Picture 2" descr="http://s5.stc.all.kpcdn.net/f/4/image/81/32/723281.jpg"/>
            <p:cNvPicPr>
              <a:picLocks noChangeAspect="1" noChangeArrowheads="1"/>
            </p:cNvPicPr>
            <p:nvPr/>
          </p:nvPicPr>
          <p:blipFill>
            <a:blip r:embed="rId2" cstate="print"/>
            <a:srcRect t="62295" r="85176" b="22951"/>
            <a:stretch>
              <a:fillRect/>
            </a:stretch>
          </p:blipFill>
          <p:spPr bwMode="auto">
            <a:xfrm>
              <a:off x="5789368" y="5229200"/>
              <a:ext cx="1008112" cy="288032"/>
            </a:xfrm>
            <a:prstGeom prst="rect">
              <a:avLst/>
            </a:prstGeom>
            <a:noFill/>
          </p:spPr>
        </p:pic>
      </p:grpSp>
      <p:sp>
        <p:nvSpPr>
          <p:cNvPr id="6" name="Управляющая кнопка: возврат 5">
            <a:hlinkClick r:id="rId3" action="ppaction://hlinksldjump" highlightClick="1"/>
          </p:cNvPr>
          <p:cNvSpPr/>
          <p:nvPr/>
        </p:nvSpPr>
        <p:spPr>
          <a:xfrm>
            <a:off x="8532440" y="6309320"/>
            <a:ext cx="539552" cy="476672"/>
          </a:xfrm>
          <a:prstGeom prst="actionButtonReturn">
            <a:avLst/>
          </a:prstGeom>
          <a:gradFill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5400000" scaled="0"/>
          </a:gra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499973" y="5934670"/>
            <a:ext cx="614405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Молоко убежало</a:t>
            </a:r>
            <a:endParaRPr lang="ru-RU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1727684" y="6093296"/>
            <a:ext cx="5688632" cy="648072"/>
          </a:xfrm>
          <a:prstGeom prst="roundRect">
            <a:avLst/>
          </a:prstGeom>
          <a:gradFill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dirty="0" smtClean="0"/>
              <a:t>Правильный ответ</a:t>
            </a:r>
            <a:endParaRPr lang="ru-RU" sz="4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7" grpId="0"/>
      <p:bldP spid="10" grpId="0" animBg="1"/>
      <p:bldP spid="10" grpId="1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4" name="Picture 4" descr="http://www.stihi.ru/pics/2014/06/08/2429.jpg"/>
          <p:cNvPicPr>
            <a:picLocks noChangeAspect="1" noChangeArrowheads="1"/>
          </p:cNvPicPr>
          <p:nvPr/>
        </p:nvPicPr>
        <p:blipFill>
          <a:blip r:embed="rId2" cstate="print"/>
          <a:srcRect b="7330"/>
          <a:stretch>
            <a:fillRect/>
          </a:stretch>
        </p:blipFill>
        <p:spPr bwMode="auto">
          <a:xfrm>
            <a:off x="536408" y="260648"/>
            <a:ext cx="8071184" cy="56166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50800">
            <a:solidFill>
              <a:schemeClr val="tx1"/>
            </a:solidFill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Управляющая кнопка: возврат 2">
            <a:hlinkClick r:id="rId3" action="ppaction://hlinksldjump" highlightClick="1"/>
          </p:cNvPr>
          <p:cNvSpPr/>
          <p:nvPr/>
        </p:nvSpPr>
        <p:spPr>
          <a:xfrm>
            <a:off x="8532440" y="6309320"/>
            <a:ext cx="539552" cy="476672"/>
          </a:xfrm>
          <a:prstGeom prst="actionButtonReturn">
            <a:avLst/>
          </a:prstGeom>
          <a:gradFill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5400000" scaled="0"/>
          </a:gra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561272" y="5962054"/>
            <a:ext cx="602145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Витать в облаках</a:t>
            </a:r>
            <a:endParaRPr lang="ru-RU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727684" y="6021288"/>
            <a:ext cx="5688632" cy="648072"/>
          </a:xfrm>
          <a:prstGeom prst="roundRect">
            <a:avLst/>
          </a:prstGeom>
          <a:gradFill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dirty="0" smtClean="0"/>
              <a:t>Правильный ответ</a:t>
            </a:r>
            <a:endParaRPr lang="ru-RU" sz="4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12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1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  <p:bldP spid="7" grpId="1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772816"/>
            <a:ext cx="9144000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8000" b="1" cap="none" spc="50" dirty="0" smtClean="0">
                <a:ln w="11430">
                  <a:solidFill>
                    <a:schemeClr val="bg1"/>
                  </a:solidFill>
                </a:ln>
                <a:gradFill flip="none" rotWithShape="1">
                  <a:gsLst>
                    <a:gs pos="0">
                      <a:srgbClr val="000000"/>
                    </a:gs>
                    <a:gs pos="39999">
                      <a:srgbClr val="0A128C"/>
                    </a:gs>
                    <a:gs pos="70000">
                      <a:srgbClr val="181CC7"/>
                    </a:gs>
                    <a:gs pos="88000">
                      <a:srgbClr val="7005D4"/>
                    </a:gs>
                    <a:gs pos="100000">
                      <a:srgbClr val="8C3D91"/>
                    </a:gs>
                  </a:gsLst>
                  <a:lin ang="16200000" scaled="0"/>
                  <a:tileRect/>
                </a:gra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a:rPr>
              <a:t>Люби, цени и знай свой язык!</a:t>
            </a:r>
            <a:endParaRPr lang="ru-RU" sz="8000" b="1" cap="none" spc="50" dirty="0">
              <a:ln w="11430">
                <a:solidFill>
                  <a:schemeClr val="bg1"/>
                </a:solidFill>
              </a:ln>
              <a:gradFill flip="none" rotWithShape="1">
                <a:gsLst>
                  <a:gs pos="0">
                    <a:srgbClr val="000000"/>
                  </a:gs>
                  <a:gs pos="39999">
                    <a:srgbClr val="0A128C"/>
                  </a:gs>
                  <a:gs pos="70000">
                    <a:srgbClr val="181CC7"/>
                  </a:gs>
                  <a:gs pos="88000">
                    <a:srgbClr val="7005D4"/>
                  </a:gs>
                  <a:gs pos="100000">
                    <a:srgbClr val="8C3D91"/>
                  </a:gs>
                </a:gsLst>
                <a:lin ang="16200000" scaled="0"/>
                <a:tileRect/>
              </a:gradFill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64633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600" b="1" dirty="0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Старинная мужская долгополая одежда</a:t>
            </a:r>
            <a:endParaRPr lang="ru-RU" sz="3600" b="1" dirty="0">
              <a:ln w="11430"/>
              <a:solidFill>
                <a:schemeClr val="bg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http://mosfilm.ru/upload/iblock/8e1/8e1770150b5edbb9d73c824dfb15f0cd.jpg"/>
          <p:cNvPicPr>
            <a:picLocks noChangeAspect="1" noChangeArrowheads="1"/>
          </p:cNvPicPr>
          <p:nvPr/>
        </p:nvPicPr>
        <p:blipFill>
          <a:blip r:embed="rId2" cstate="print"/>
          <a:srcRect l="5067" t="15876" r="5422" b="8487"/>
          <a:stretch>
            <a:fillRect/>
          </a:stretch>
        </p:blipFill>
        <p:spPr bwMode="auto">
          <a:xfrm>
            <a:off x="1187623" y="764704"/>
            <a:ext cx="4037665" cy="56886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50800">
            <a:solidFill>
              <a:schemeClr val="accent2">
                <a:lumMod val="50000"/>
              </a:schemeClr>
            </a:solidFill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TextBox 3"/>
          <p:cNvSpPr txBox="1"/>
          <p:nvPr/>
        </p:nvSpPr>
        <p:spPr>
          <a:xfrm>
            <a:off x="5292080" y="2780928"/>
            <a:ext cx="298833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600" b="1" dirty="0" smtClean="0">
                <a:ln w="10541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</a:rPr>
              <a:t>кафтан</a:t>
            </a:r>
            <a:endParaRPr lang="ru-RU" sz="6600" b="1" dirty="0">
              <a:ln w="10541" cmpd="sng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</a:endParaRPr>
          </a:p>
        </p:txBody>
      </p:sp>
      <p:sp>
        <p:nvSpPr>
          <p:cNvPr id="6" name="Управляющая кнопка: возврат 5">
            <a:hlinkClick r:id="rId3" action="ppaction://hlinksldjump" highlightClick="1"/>
          </p:cNvPr>
          <p:cNvSpPr/>
          <p:nvPr/>
        </p:nvSpPr>
        <p:spPr>
          <a:xfrm>
            <a:off x="8532440" y="6309320"/>
            <a:ext cx="539552" cy="476672"/>
          </a:xfrm>
          <a:prstGeom prst="actionButtonReturn">
            <a:avLst/>
          </a:prstGeom>
          <a:gradFill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5400000" scaled="0"/>
          </a:gra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727684" y="4149080"/>
            <a:ext cx="5688632" cy="648072"/>
          </a:xfrm>
          <a:prstGeom prst="roundRect">
            <a:avLst/>
          </a:prstGeom>
          <a:gradFill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dirty="0" smtClean="0"/>
              <a:t>Правильный ответ</a:t>
            </a:r>
            <a:endParaRPr lang="ru-RU" sz="4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9" grpId="0" animBg="1"/>
      <p:bldP spid="9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132343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000" b="1" dirty="0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Землевладелец, относящийся к привилегированному сословию </a:t>
            </a:r>
            <a:endParaRPr lang="ru-RU" sz="4000" b="1" dirty="0">
              <a:ln w="11430"/>
              <a:solidFill>
                <a:schemeClr val="bg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5" name="Picture 1" descr="C:\Users\Елена\Desktop\index_pic копия.jpg"/>
          <p:cNvPicPr>
            <a:picLocks noChangeAspect="1" noChangeArrowheads="1"/>
          </p:cNvPicPr>
          <p:nvPr/>
        </p:nvPicPr>
        <p:blipFill>
          <a:blip r:embed="rId2" cstate="print"/>
          <a:srcRect l="1850" t="2740"/>
          <a:stretch>
            <a:fillRect/>
          </a:stretch>
        </p:blipFill>
        <p:spPr bwMode="auto">
          <a:xfrm>
            <a:off x="827584" y="1340768"/>
            <a:ext cx="4108939" cy="52565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50800">
            <a:solidFill>
              <a:schemeClr val="accent2">
                <a:lumMod val="50000"/>
              </a:schemeClr>
            </a:solidFill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TextBox 3"/>
          <p:cNvSpPr txBox="1"/>
          <p:nvPr/>
        </p:nvSpPr>
        <p:spPr>
          <a:xfrm>
            <a:off x="4860032" y="2996952"/>
            <a:ext cx="381591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600" b="1" dirty="0" smtClean="0">
                <a:ln w="10541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</a:rPr>
              <a:t>помещик</a:t>
            </a:r>
            <a:endParaRPr lang="ru-RU" sz="6600" b="1" dirty="0">
              <a:ln w="10541" cmpd="sng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</a:endParaRPr>
          </a:p>
        </p:txBody>
      </p:sp>
      <p:sp>
        <p:nvSpPr>
          <p:cNvPr id="6" name="Управляющая кнопка: возврат 5">
            <a:hlinkClick r:id="rId3" action="ppaction://hlinksldjump" highlightClick="1"/>
          </p:cNvPr>
          <p:cNvSpPr/>
          <p:nvPr/>
        </p:nvSpPr>
        <p:spPr>
          <a:xfrm>
            <a:off x="8532440" y="6309320"/>
            <a:ext cx="539552" cy="476672"/>
          </a:xfrm>
          <a:prstGeom prst="actionButtonReturn">
            <a:avLst/>
          </a:prstGeom>
          <a:gradFill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5400000" scaled="0"/>
          </a:gra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727684" y="4149080"/>
            <a:ext cx="5688632" cy="648072"/>
          </a:xfrm>
          <a:prstGeom prst="roundRect">
            <a:avLst/>
          </a:prstGeom>
          <a:gradFill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dirty="0" smtClean="0"/>
              <a:t>Правильный ответ</a:t>
            </a:r>
            <a:endParaRPr lang="ru-RU" sz="4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6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9" grpId="0" animBg="1"/>
      <p:bldP spid="9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120032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600" b="1" dirty="0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Часть воинского доспеха, рубашка из </a:t>
            </a:r>
            <a:r>
              <a:rPr lang="ru-RU" sz="3600" b="1" dirty="0" err="1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густосплетенных</a:t>
            </a:r>
            <a:r>
              <a:rPr lang="ru-RU" sz="3600" b="1" dirty="0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металлических колец </a:t>
            </a:r>
            <a:endParaRPr lang="ru-RU" sz="3600" b="1" dirty="0">
              <a:ln w="11430"/>
              <a:solidFill>
                <a:schemeClr val="bg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 descr="http://www.maskworld.com/wp/wp-content/uploads/2013/06/Kettenhemd-Ritter-121576.jpg"/>
          <p:cNvPicPr>
            <a:picLocks noChangeAspect="1" noChangeArrowheads="1"/>
          </p:cNvPicPr>
          <p:nvPr/>
        </p:nvPicPr>
        <p:blipFill>
          <a:blip r:embed="rId2" cstate="print"/>
          <a:srcRect l="7723" t="4719" r="7323" b="3916"/>
          <a:stretch>
            <a:fillRect/>
          </a:stretch>
        </p:blipFill>
        <p:spPr bwMode="auto">
          <a:xfrm>
            <a:off x="827584" y="1196752"/>
            <a:ext cx="3888432" cy="5400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50800">
            <a:solidFill>
              <a:schemeClr val="accent2">
                <a:lumMod val="50000"/>
              </a:schemeClr>
            </a:solidFill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TextBox 3"/>
          <p:cNvSpPr txBox="1"/>
          <p:nvPr/>
        </p:nvSpPr>
        <p:spPr>
          <a:xfrm>
            <a:off x="4572000" y="2969076"/>
            <a:ext cx="403194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600" b="1" dirty="0" smtClean="0">
                <a:ln w="10541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</a:rPr>
              <a:t>кольчуга</a:t>
            </a:r>
            <a:endParaRPr lang="ru-RU" sz="6600" b="1" dirty="0">
              <a:ln w="10541" cmpd="sng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</a:endParaRPr>
          </a:p>
        </p:txBody>
      </p:sp>
      <p:sp>
        <p:nvSpPr>
          <p:cNvPr id="6" name="Управляющая кнопка: возврат 5">
            <a:hlinkClick r:id="rId3" action="ppaction://hlinksldjump" highlightClick="1"/>
          </p:cNvPr>
          <p:cNvSpPr/>
          <p:nvPr/>
        </p:nvSpPr>
        <p:spPr>
          <a:xfrm>
            <a:off x="8532440" y="6309320"/>
            <a:ext cx="539552" cy="476672"/>
          </a:xfrm>
          <a:prstGeom prst="actionButtonReturn">
            <a:avLst/>
          </a:prstGeom>
          <a:gradFill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5400000" scaled="0"/>
          </a:gra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727684" y="4149080"/>
            <a:ext cx="5688632" cy="648072"/>
          </a:xfrm>
          <a:prstGeom prst="roundRect">
            <a:avLst/>
          </a:prstGeom>
          <a:gradFill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dirty="0" smtClean="0"/>
              <a:t>Правильный ответ</a:t>
            </a:r>
            <a:endParaRPr lang="ru-RU" sz="4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9" grpId="0" animBg="1"/>
      <p:bldP spid="9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0"/>
            <a:ext cx="8964488" cy="175432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600" b="1" dirty="0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Крупный землевладелец, представитель высшего сословия феодалов в Древней Руси и Московском государстве </a:t>
            </a:r>
            <a:endParaRPr lang="ru-RU" sz="3600" b="1" dirty="0">
              <a:ln w="11430"/>
              <a:solidFill>
                <a:schemeClr val="bg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6" name="Picture 4" descr="http://fs10.familyspace.ru/images/photo/50/5011/50110610/p_aedccb75.jpg"/>
          <p:cNvPicPr>
            <a:picLocks noChangeAspect="1" noChangeArrowheads="1"/>
          </p:cNvPicPr>
          <p:nvPr/>
        </p:nvPicPr>
        <p:blipFill>
          <a:blip r:embed="rId2" cstate="print"/>
          <a:srcRect t="2857" b="4286"/>
          <a:stretch>
            <a:fillRect/>
          </a:stretch>
        </p:blipFill>
        <p:spPr bwMode="auto">
          <a:xfrm>
            <a:off x="1547664" y="1916832"/>
            <a:ext cx="3780420" cy="46805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50800">
            <a:solidFill>
              <a:schemeClr val="accent2">
                <a:lumMod val="50000"/>
              </a:schemeClr>
            </a:solidFill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TextBox 4"/>
          <p:cNvSpPr txBox="1"/>
          <p:nvPr/>
        </p:nvSpPr>
        <p:spPr>
          <a:xfrm>
            <a:off x="5076564" y="3140968"/>
            <a:ext cx="36719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600" b="1" dirty="0" smtClean="0">
                <a:ln w="10541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</a:rPr>
              <a:t>боярин</a:t>
            </a:r>
            <a:endParaRPr lang="ru-RU" sz="6600" b="1" dirty="0">
              <a:ln w="10541" cmpd="sng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</a:endParaRPr>
          </a:p>
        </p:txBody>
      </p:sp>
      <p:sp>
        <p:nvSpPr>
          <p:cNvPr id="7" name="Управляющая кнопка: возврат 6">
            <a:hlinkClick r:id="rId3" action="ppaction://hlinksldjump" highlightClick="1"/>
          </p:cNvPr>
          <p:cNvSpPr/>
          <p:nvPr/>
        </p:nvSpPr>
        <p:spPr>
          <a:xfrm>
            <a:off x="8532440" y="6309320"/>
            <a:ext cx="539552" cy="476672"/>
          </a:xfrm>
          <a:prstGeom prst="actionButtonReturn">
            <a:avLst/>
          </a:prstGeom>
          <a:gradFill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5400000" scaled="0"/>
          </a:gra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1727684" y="4149080"/>
            <a:ext cx="5688632" cy="648072"/>
          </a:xfrm>
          <a:prstGeom prst="roundRect">
            <a:avLst/>
          </a:prstGeom>
          <a:gradFill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dirty="0" smtClean="0"/>
              <a:t>Правильный ответ</a:t>
            </a:r>
            <a:endParaRPr lang="ru-RU" sz="4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10" grpId="0" animBg="1"/>
      <p:bldP spid="10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132343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000" b="1" dirty="0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Старинное русское гладкоствольное артиллерийское орудие-гаубица</a:t>
            </a:r>
            <a:endParaRPr lang="ru-RU" sz="4000" b="1" dirty="0">
              <a:ln w="11430"/>
              <a:solidFill>
                <a:schemeClr val="bg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 descr="http://fortoved.ru/forum/index.php?t=getfile&amp;id=21074&amp;private=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484784"/>
            <a:ext cx="8424936" cy="41044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50800">
            <a:solidFill>
              <a:schemeClr val="accent2">
                <a:lumMod val="50000"/>
              </a:schemeClr>
            </a:solidFill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TextBox 3"/>
          <p:cNvSpPr txBox="1"/>
          <p:nvPr/>
        </p:nvSpPr>
        <p:spPr>
          <a:xfrm>
            <a:off x="2483768" y="5561364"/>
            <a:ext cx="417646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600" b="1" dirty="0" smtClean="0">
                <a:ln w="10541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</a:rPr>
              <a:t>единорог</a:t>
            </a:r>
            <a:endParaRPr lang="ru-RU" sz="6600" b="1" dirty="0">
              <a:ln w="10541" cmpd="sng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</a:endParaRPr>
          </a:p>
        </p:txBody>
      </p:sp>
      <p:sp>
        <p:nvSpPr>
          <p:cNvPr id="25" name="Управляющая кнопка: возврат 24">
            <a:hlinkClick r:id="rId3" action="ppaction://hlinksldjump" highlightClick="1"/>
          </p:cNvPr>
          <p:cNvSpPr/>
          <p:nvPr/>
        </p:nvSpPr>
        <p:spPr>
          <a:xfrm>
            <a:off x="8532440" y="6309320"/>
            <a:ext cx="539552" cy="476672"/>
          </a:xfrm>
          <a:prstGeom prst="actionButtonReturn">
            <a:avLst/>
          </a:prstGeom>
          <a:gradFill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5400000" scaled="0"/>
          </a:gra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1727684" y="4149080"/>
            <a:ext cx="5688632" cy="648072"/>
          </a:xfrm>
          <a:prstGeom prst="roundRect">
            <a:avLst/>
          </a:prstGeom>
          <a:gradFill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dirty="0" smtClean="0"/>
              <a:t>Правильный ответ</a:t>
            </a:r>
            <a:endParaRPr lang="ru-RU" sz="4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28" grpId="0" animBg="1"/>
      <p:bldP spid="28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995</TotalTime>
  <Words>399</Words>
  <Application>Microsoft Office PowerPoint</Application>
  <PresentationFormat>Экран (4:3)</PresentationFormat>
  <Paragraphs>247</Paragraphs>
  <Slides>45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45</vt:i4>
      </vt:variant>
    </vt:vector>
  </HeadingPairs>
  <TitlesOfParts>
    <vt:vector size="46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Елена</dc:creator>
  <cp:lastModifiedBy>Елена</cp:lastModifiedBy>
  <cp:revision>104</cp:revision>
  <dcterms:created xsi:type="dcterms:W3CDTF">2016-03-25T15:10:06Z</dcterms:created>
  <dcterms:modified xsi:type="dcterms:W3CDTF">2016-03-27T08:10:00Z</dcterms:modified>
</cp:coreProperties>
</file>