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9006-EBFE-4A6D-AD0D-7145961401B8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9EBCF-B85E-4D6F-ACB3-BF3352FB96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29006-EBFE-4A6D-AD0D-7145961401B8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9EBCF-B85E-4D6F-ACB3-BF3352FB9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15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abl-21-conve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10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Схемы-таблицы</dc:title>
  <dc:creator>Сергей</dc:creator>
  <dc:description/>
  <cp:lastModifiedBy>RePack by Diakov</cp:lastModifiedBy>
  <cp:revision>3</cp:revision>
  <dcterms:created xsi:type="dcterms:W3CDTF">2013-06-12T12:35:16Z</dcterms:created>
  <dcterms:modified xsi:type="dcterms:W3CDTF">2016-04-04T03:10:00Z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Схемы-таблицы</vt:lpwstr>
  </property>
  <property fmtid="{D5CDD505-2E9C-101B-9397-08002B2CF9AE}" pid="3" name="SlideDescription">
    <vt:lpwstr/>
  </property>
</Properties>
</file>